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15712" y="1945639"/>
            <a:ext cx="2560574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A3838"/>
                </a:solidFill>
                <a:latin typeface="Gadugi"/>
                <a:cs typeface="Gadug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Gadugi"/>
                <a:cs typeface="Gadug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A3838"/>
                </a:solidFill>
                <a:latin typeface="Gadugi"/>
                <a:cs typeface="Gadug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Gadugi"/>
                <a:cs typeface="Gadug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A3838"/>
                </a:solidFill>
                <a:latin typeface="Gadugi"/>
                <a:cs typeface="Gadug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A3838"/>
                </a:solidFill>
                <a:latin typeface="Gadugi"/>
                <a:cs typeface="Gadug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0059" y="0"/>
            <a:ext cx="2392679" cy="13639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53583" y="800862"/>
            <a:ext cx="2084832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A3838"/>
                </a:solidFill>
                <a:latin typeface="Gadugi"/>
                <a:cs typeface="Gadug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07413" y="1649095"/>
            <a:ext cx="9658350" cy="4169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Gadugi"/>
                <a:cs typeface="Gadug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29639" y="4229100"/>
            <a:ext cx="6019800" cy="1385570"/>
          </a:xfrm>
          <a:prstGeom prst="rect">
            <a:avLst/>
          </a:prstGeom>
          <a:solidFill>
            <a:srgbClr val="A9D18E">
              <a:alpha val="83135"/>
            </a:srgbClr>
          </a:solidFill>
        </p:spPr>
        <p:txBody>
          <a:bodyPr wrap="square" lIns="0" tIns="952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75"/>
              </a:spcBef>
            </a:pPr>
            <a:r>
              <a:rPr dirty="0" sz="4800" spc="-405">
                <a:latin typeface="Tahoma"/>
                <a:cs typeface="Tahoma"/>
              </a:rPr>
              <a:t>EXERCICI:</a:t>
            </a:r>
            <a:endParaRPr sz="4800">
              <a:latin typeface="Tahoma"/>
              <a:cs typeface="Tahoma"/>
            </a:endParaRPr>
          </a:p>
          <a:p>
            <a:pPr marL="91440">
              <a:lnSpc>
                <a:spcPct val="100000"/>
              </a:lnSpc>
              <a:spcBef>
                <a:spcPts val="75"/>
              </a:spcBef>
            </a:pPr>
            <a:r>
              <a:rPr dirty="0" sz="3600" spc="-114">
                <a:latin typeface="Tahoma"/>
                <a:cs typeface="Tahoma"/>
              </a:rPr>
              <a:t>Etapa</a:t>
            </a:r>
            <a:r>
              <a:rPr dirty="0" sz="3600" spc="-380">
                <a:latin typeface="Tahoma"/>
                <a:cs typeface="Tahoma"/>
              </a:rPr>
              <a:t> </a:t>
            </a:r>
            <a:r>
              <a:rPr dirty="0" sz="3600" spc="-260">
                <a:latin typeface="Tahoma"/>
                <a:cs typeface="Tahoma"/>
              </a:rPr>
              <a:t>4</a:t>
            </a:r>
            <a:r>
              <a:rPr dirty="0" sz="3600" spc="-380">
                <a:latin typeface="Tahoma"/>
                <a:cs typeface="Tahoma"/>
              </a:rPr>
              <a:t> </a:t>
            </a:r>
            <a:r>
              <a:rPr dirty="0" sz="3600" spc="-500">
                <a:latin typeface="Tahoma"/>
                <a:cs typeface="Tahoma"/>
              </a:rPr>
              <a:t>:</a:t>
            </a:r>
            <a:r>
              <a:rPr dirty="0" sz="3600" spc="-380">
                <a:latin typeface="Tahoma"/>
                <a:cs typeface="Tahoma"/>
              </a:rPr>
              <a:t> </a:t>
            </a:r>
            <a:r>
              <a:rPr dirty="0" sz="3600" spc="-145">
                <a:latin typeface="Tahoma"/>
                <a:cs typeface="Tahoma"/>
              </a:rPr>
              <a:t>Aprendre</a:t>
            </a:r>
            <a:r>
              <a:rPr dirty="0" sz="3600" spc="-395">
                <a:latin typeface="Tahoma"/>
                <a:cs typeface="Tahoma"/>
              </a:rPr>
              <a:t> </a:t>
            </a:r>
            <a:r>
              <a:rPr dirty="0" sz="3600" spc="-20">
                <a:latin typeface="Tahoma"/>
                <a:cs typeface="Tahoma"/>
              </a:rPr>
              <a:t>fent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29639" y="3767328"/>
            <a:ext cx="6019800" cy="462280"/>
          </a:xfrm>
          <a:prstGeom prst="rect">
            <a:avLst/>
          </a:prstGeom>
          <a:solidFill>
            <a:srgbClr val="385622">
              <a:alpha val="76077"/>
            </a:srgbClr>
          </a:solidFill>
        </p:spPr>
        <p:txBody>
          <a:bodyPr wrap="square" lIns="0" tIns="2794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20"/>
              </a:spcBef>
            </a:pPr>
            <a:r>
              <a:rPr dirty="0" sz="2400" spc="-30">
                <a:solidFill>
                  <a:srgbClr val="FFFFFF"/>
                </a:solidFill>
                <a:latin typeface="Tahoma"/>
                <a:cs typeface="Tahoma"/>
              </a:rPr>
              <a:t>Bloc</a:t>
            </a:r>
            <a:r>
              <a:rPr dirty="0" sz="2400" spc="-2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254">
                <a:solidFill>
                  <a:srgbClr val="FFFFFF"/>
                </a:solidFill>
                <a:latin typeface="Tahoma"/>
                <a:cs typeface="Tahoma"/>
              </a:rPr>
              <a:t>2:</a:t>
            </a:r>
            <a:r>
              <a:rPr dirty="0" sz="2400" spc="-2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5">
                <a:solidFill>
                  <a:srgbClr val="FFFFFF"/>
                </a:solidFill>
                <a:latin typeface="Tahoma"/>
                <a:cs typeface="Tahoma"/>
              </a:rPr>
              <a:t>Aprenantatge</a:t>
            </a:r>
            <a:r>
              <a:rPr dirty="0" sz="2400" spc="-204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social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871" y="0"/>
            <a:ext cx="2275331" cy="12557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608241" y="878077"/>
          <a:ext cx="11061700" cy="5289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8845"/>
                <a:gridCol w="8784590"/>
              </a:tblGrid>
              <a:tr h="61404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dirty="0" sz="2400" b="1">
                          <a:solidFill>
                            <a:srgbClr val="0D0D0D"/>
                          </a:solidFill>
                          <a:latin typeface="Gadugi"/>
                          <a:cs typeface="Gadugi"/>
                        </a:rPr>
                        <a:t>Exercici</a:t>
                      </a:r>
                      <a:r>
                        <a:rPr dirty="0" sz="2400" spc="-50" b="1">
                          <a:solidFill>
                            <a:srgbClr val="0D0D0D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2400" b="1">
                          <a:solidFill>
                            <a:srgbClr val="0D0D0D"/>
                          </a:solidFill>
                          <a:latin typeface="Gadugi"/>
                          <a:cs typeface="Gadugi"/>
                        </a:rPr>
                        <a:t>1:</a:t>
                      </a:r>
                      <a:r>
                        <a:rPr dirty="0" sz="2400" spc="-45" b="1">
                          <a:solidFill>
                            <a:srgbClr val="0D0D0D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2400" b="1">
                          <a:solidFill>
                            <a:srgbClr val="0D0D0D"/>
                          </a:solidFill>
                          <a:latin typeface="Gadugi"/>
                          <a:cs typeface="Gadugi"/>
                        </a:rPr>
                        <a:t>Aprendre</a:t>
                      </a:r>
                      <a:r>
                        <a:rPr dirty="0" sz="2400" spc="-65" b="1">
                          <a:solidFill>
                            <a:srgbClr val="0D0D0D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2400" spc="-20" b="1">
                          <a:solidFill>
                            <a:srgbClr val="0D0D0D"/>
                          </a:solidFill>
                          <a:latin typeface="Gadugi"/>
                          <a:cs typeface="Gadugi"/>
                        </a:rPr>
                        <a:t>fent</a:t>
                      </a:r>
                      <a:endParaRPr sz="2400">
                        <a:latin typeface="Gadugi"/>
                        <a:cs typeface="Gadugi"/>
                      </a:endParaRPr>
                    </a:p>
                  </a:txBody>
                  <a:tcPr marL="0" marR="0" marB="0" marT="116839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727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Gadugi"/>
                          <a:cs typeface="Gadugi"/>
                        </a:rPr>
                        <a:t>EXPERIÈNCIA</a:t>
                      </a:r>
                      <a:endParaRPr sz="1200">
                        <a:latin typeface="Gadugi"/>
                        <a:cs typeface="Gadugi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28575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Gadugi"/>
                          <a:cs typeface="Gadugi"/>
                        </a:rPr>
                        <a:t>Representació</a:t>
                      </a:r>
                      <a:r>
                        <a:rPr dirty="0" sz="1200" spc="-4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gràfica</a:t>
                      </a:r>
                      <a:r>
                        <a:rPr dirty="0" sz="1200" spc="-2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de</a:t>
                      </a:r>
                      <a:r>
                        <a:rPr dirty="0" sz="1200" spc="-3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les</a:t>
                      </a:r>
                      <a:r>
                        <a:rPr dirty="0" sz="1200" spc="-1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dades</a:t>
                      </a:r>
                      <a:r>
                        <a:rPr dirty="0" sz="1200" spc="-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perquè</a:t>
                      </a:r>
                      <a:r>
                        <a:rPr dirty="0" sz="1200" spc="-5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siguin</a:t>
                      </a:r>
                      <a:r>
                        <a:rPr dirty="0" sz="1200" spc="-1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més</a:t>
                      </a:r>
                      <a:r>
                        <a:rPr dirty="0" sz="1200" spc="-1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visuals</a:t>
                      </a:r>
                      <a:r>
                        <a:rPr dirty="0" sz="1200" spc="-2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i</a:t>
                      </a:r>
                      <a:r>
                        <a:rPr dirty="0" sz="1200" spc="-2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 spc="-10">
                          <a:latin typeface="Gadugi"/>
                          <a:cs typeface="Gadugi"/>
                        </a:rPr>
                        <a:t>intuïtius.</a:t>
                      </a:r>
                      <a:endParaRPr sz="1200">
                        <a:latin typeface="Gadugi"/>
                        <a:cs typeface="Gadugi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28575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</a:tr>
              <a:tr h="5727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200" spc="-10">
                          <a:latin typeface="Gadugi"/>
                          <a:cs typeface="Gadugi"/>
                        </a:rPr>
                        <a:t>INTERLOCUTOR</a:t>
                      </a:r>
                      <a:r>
                        <a:rPr dirty="0" sz="1200" spc="-5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 spc="-25">
                          <a:latin typeface="Gadugi"/>
                          <a:cs typeface="Gadugi"/>
                        </a:rPr>
                        <a:t>DE</a:t>
                      </a:r>
                      <a:endParaRPr sz="1200">
                        <a:latin typeface="Gadugi"/>
                        <a:cs typeface="Gadugi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Gadugi"/>
                          <a:cs typeface="Gadugi"/>
                        </a:rPr>
                        <a:t>FEEDBACK</a:t>
                      </a:r>
                      <a:endParaRPr sz="1200">
                        <a:latin typeface="Gadugi"/>
                        <a:cs typeface="Gadugi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Gadugi"/>
                          <a:cs typeface="Gadugi"/>
                        </a:rPr>
                        <a:t>Director</a:t>
                      </a:r>
                      <a:r>
                        <a:rPr dirty="0" sz="1200" spc="-6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de</a:t>
                      </a:r>
                      <a:r>
                        <a:rPr dirty="0" sz="1200" spc="-2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 spc="-10">
                          <a:latin typeface="Gadugi"/>
                          <a:cs typeface="Gadugi"/>
                        </a:rPr>
                        <a:t>departament.</a:t>
                      </a:r>
                      <a:endParaRPr sz="1200">
                        <a:latin typeface="Gadugi"/>
                        <a:cs typeface="Gadugi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</a:tr>
              <a:tr h="829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latin typeface="Gadugi"/>
                          <a:cs typeface="Gadugi"/>
                        </a:rPr>
                        <a:t>REGLES</a:t>
                      </a:r>
                      <a:r>
                        <a:rPr dirty="0" sz="1200" spc="-4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DE</a:t>
                      </a:r>
                      <a:r>
                        <a:rPr dirty="0" sz="1200" spc="-2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 spc="-10">
                          <a:latin typeface="Gadugi"/>
                          <a:cs typeface="Gadugi"/>
                        </a:rPr>
                        <a:t>SESSIONS</a:t>
                      </a:r>
                      <a:endParaRPr sz="1200">
                        <a:latin typeface="Gadugi"/>
                        <a:cs typeface="Gadugi"/>
                      </a:endParaRPr>
                    </a:p>
                  </a:txBody>
                  <a:tcPr marL="0" marR="0" marB="0" marT="144145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 marR="25527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Gadugi"/>
                          <a:cs typeface="Gadugi"/>
                        </a:rPr>
                        <a:t>Necessitarem</a:t>
                      </a:r>
                      <a:r>
                        <a:rPr dirty="0" sz="1200" spc="-2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almenys</a:t>
                      </a:r>
                      <a:r>
                        <a:rPr dirty="0" sz="1200" spc="28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2</a:t>
                      </a:r>
                      <a:r>
                        <a:rPr dirty="0" sz="1200" spc="-2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sessions, de</a:t>
                      </a:r>
                      <a:r>
                        <a:rPr dirty="0" sz="1200" spc="-3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10</a:t>
                      </a:r>
                      <a:r>
                        <a:rPr dirty="0" sz="1200" spc="-1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min.</a:t>
                      </a:r>
                      <a:r>
                        <a:rPr dirty="0" sz="1200" spc="-3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En</a:t>
                      </a:r>
                      <a:r>
                        <a:rPr dirty="0" sz="1200" spc="-2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la</a:t>
                      </a:r>
                      <a:r>
                        <a:rPr dirty="0" sz="1200" spc="-2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primera</a:t>
                      </a:r>
                      <a:r>
                        <a:rPr dirty="0" sz="1200" spc="-5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 spc="-10">
                          <a:latin typeface="Gadugi"/>
                          <a:cs typeface="Gadugi"/>
                        </a:rPr>
                        <a:t>repassarem</a:t>
                      </a:r>
                      <a:r>
                        <a:rPr dirty="0" sz="1200" spc="-3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els</a:t>
                      </a:r>
                      <a:r>
                        <a:rPr dirty="0" sz="1200" spc="-2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gràfics</a:t>
                      </a:r>
                      <a:r>
                        <a:rPr dirty="0" sz="1200" spc="-3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de</a:t>
                      </a:r>
                      <a:r>
                        <a:rPr dirty="0" sz="1200" spc="-2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l'última</a:t>
                      </a:r>
                      <a:r>
                        <a:rPr dirty="0" sz="1200" spc="-3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presentació.</a:t>
                      </a:r>
                      <a:r>
                        <a:rPr dirty="0" sz="1200" spc="-4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La</a:t>
                      </a:r>
                      <a:r>
                        <a:rPr dirty="0" sz="1200" spc="-2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següent</a:t>
                      </a:r>
                      <a:r>
                        <a:rPr dirty="0" sz="1200" spc="-2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 spc="-10">
                          <a:latin typeface="Gadugi"/>
                          <a:cs typeface="Gadugi"/>
                        </a:rPr>
                        <a:t>setmana presentaré</a:t>
                      </a:r>
                      <a:r>
                        <a:rPr dirty="0" sz="1200" spc="-3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uns</a:t>
                      </a:r>
                      <a:r>
                        <a:rPr dirty="0" sz="1200" spc="-2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gràfics</a:t>
                      </a:r>
                      <a:r>
                        <a:rPr dirty="0" sz="1200" spc="-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 spc="-10">
                          <a:latin typeface="Gadugi"/>
                          <a:cs typeface="Gadugi"/>
                        </a:rPr>
                        <a:t>nous.</a:t>
                      </a:r>
                      <a:endParaRPr sz="1200">
                        <a:latin typeface="Gadugi"/>
                        <a:cs typeface="Gadugi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</a:tr>
              <a:tr h="770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Gadugi"/>
                          <a:cs typeface="Gadugi"/>
                        </a:rPr>
                        <a:t>FEEDBACK</a:t>
                      </a:r>
                      <a:r>
                        <a:rPr dirty="0" sz="1200" spc="-6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POSITIU</a:t>
                      </a:r>
                      <a:r>
                        <a:rPr dirty="0" sz="1200" spc="-3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 spc="-20">
                          <a:latin typeface="Gadugi"/>
                          <a:cs typeface="Gadugi"/>
                        </a:rPr>
                        <a:t>(FP)</a:t>
                      </a:r>
                      <a:endParaRPr sz="1200">
                        <a:latin typeface="Gadugi"/>
                        <a:cs typeface="Gadugi"/>
                      </a:endParaRPr>
                    </a:p>
                  </a:txBody>
                  <a:tcPr marL="0" marR="0" marB="0" marT="114935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">
                          <a:latin typeface="Gadugi"/>
                          <a:cs typeface="Gadugi"/>
                        </a:rPr>
                        <a:t>Valorar</a:t>
                      </a:r>
                      <a:r>
                        <a:rPr dirty="0" sz="1200" spc="-2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la</a:t>
                      </a:r>
                      <a:r>
                        <a:rPr dirty="0" sz="1200" spc="-2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 spc="-10">
                          <a:latin typeface="Gadugi"/>
                          <a:cs typeface="Gadugi"/>
                        </a:rPr>
                        <a:t>iniciativa</a:t>
                      </a:r>
                      <a:r>
                        <a:rPr dirty="0" sz="1200" spc="-3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de</a:t>
                      </a:r>
                      <a:r>
                        <a:rPr dirty="0" sz="1200" spc="-1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millorar</a:t>
                      </a:r>
                      <a:r>
                        <a:rPr dirty="0" sz="1200" spc="-4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els</a:t>
                      </a:r>
                      <a:r>
                        <a:rPr dirty="0" sz="1200" spc="-1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gràfics</a:t>
                      </a:r>
                      <a:r>
                        <a:rPr dirty="0" sz="1200" spc="-1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i</a:t>
                      </a:r>
                      <a:r>
                        <a:rPr dirty="0" sz="1200" spc="-20">
                          <a:latin typeface="Gadugi"/>
                          <a:cs typeface="Gadugi"/>
                        </a:rPr>
                        <a:t> fer-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los</a:t>
                      </a:r>
                      <a:r>
                        <a:rPr dirty="0" sz="1200" spc="-2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més</a:t>
                      </a:r>
                      <a:r>
                        <a:rPr dirty="0" sz="1200" spc="-10">
                          <a:latin typeface="Gadugi"/>
                          <a:cs typeface="Gadugi"/>
                        </a:rPr>
                        <a:t> professionals.</a:t>
                      </a:r>
                      <a:endParaRPr sz="1200">
                        <a:latin typeface="Gadugi"/>
                        <a:cs typeface="Gadugi"/>
                      </a:endParaRPr>
                    </a:p>
                  </a:txBody>
                  <a:tcPr marL="0" marR="0" marB="0" marT="109855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</a:tr>
              <a:tr h="753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latin typeface="Gadugi"/>
                          <a:cs typeface="Gadugi"/>
                        </a:rPr>
                        <a:t>FEEDBACK</a:t>
                      </a:r>
                      <a:r>
                        <a:rPr dirty="0" sz="1200" spc="-7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 spc="-10">
                          <a:latin typeface="Gadugi"/>
                          <a:cs typeface="Gadugi"/>
                        </a:rPr>
                        <a:t>NEGATIU</a:t>
                      </a:r>
                      <a:r>
                        <a:rPr dirty="0" sz="1200" spc="-7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 spc="-20">
                          <a:latin typeface="Gadugi"/>
                          <a:cs typeface="Gadugi"/>
                        </a:rPr>
                        <a:t>(FN)</a:t>
                      </a:r>
                      <a:endParaRPr sz="1200">
                        <a:latin typeface="Gadugi"/>
                        <a:cs typeface="Gadugi"/>
                      </a:endParaRPr>
                    </a:p>
                  </a:txBody>
                  <a:tcPr marL="0" marR="0" marB="0" marT="106045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Gadugi"/>
                          <a:cs typeface="Gadugi"/>
                        </a:rPr>
                        <a:t>No</a:t>
                      </a:r>
                      <a:r>
                        <a:rPr dirty="0" sz="1200" spc="-4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hi</a:t>
                      </a:r>
                      <a:r>
                        <a:rPr dirty="0" sz="1200" spc="-3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ha</a:t>
                      </a:r>
                      <a:r>
                        <a:rPr dirty="0" sz="1200" spc="-4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comparacions</a:t>
                      </a:r>
                      <a:r>
                        <a:rPr dirty="0" sz="1200" spc="-7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amb</a:t>
                      </a:r>
                      <a:r>
                        <a:rPr dirty="0" sz="1200" spc="-2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altres</a:t>
                      </a:r>
                      <a:r>
                        <a:rPr dirty="0" sz="1200" spc="-2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anys</a:t>
                      </a:r>
                      <a:r>
                        <a:rPr dirty="0" sz="1200" spc="-3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i</a:t>
                      </a:r>
                      <a:r>
                        <a:rPr dirty="0" sz="1200" spc="-3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altres</a:t>
                      </a:r>
                      <a:r>
                        <a:rPr dirty="0" sz="1200" spc="-3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mesos.</a:t>
                      </a:r>
                      <a:r>
                        <a:rPr dirty="0" sz="1200" spc="-2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Fa</a:t>
                      </a:r>
                      <a:r>
                        <a:rPr dirty="0" sz="1200" spc="-1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difícil</a:t>
                      </a:r>
                      <a:r>
                        <a:rPr dirty="0" sz="1200" spc="-3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veure</a:t>
                      </a:r>
                      <a:r>
                        <a:rPr dirty="0" sz="1200" spc="-4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 spc="-10">
                          <a:latin typeface="Gadugi"/>
                          <a:cs typeface="Gadugi"/>
                        </a:rPr>
                        <a:t>l'evolució.</a:t>
                      </a:r>
                      <a:endParaRPr sz="1200">
                        <a:latin typeface="Gadugi"/>
                        <a:cs typeface="Gadugi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</a:tr>
              <a:tr h="11766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Gadugi"/>
                          <a:cs typeface="Gadugi"/>
                        </a:rPr>
                        <a:t>REPETICIÓ</a:t>
                      </a:r>
                      <a:endParaRPr sz="1200">
                        <a:latin typeface="Gadugi"/>
                        <a:cs typeface="Gadugi"/>
                      </a:endParaRPr>
                    </a:p>
                  </a:txBody>
                  <a:tcPr marL="0" marR="0" marB="0" marT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593255" y="891286"/>
          <a:ext cx="11106785" cy="5292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3635"/>
                <a:gridCol w="8604250"/>
              </a:tblGrid>
              <a:tr h="5969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2400" b="1">
                          <a:solidFill>
                            <a:srgbClr val="0D0D0D"/>
                          </a:solidFill>
                          <a:latin typeface="Gadugi"/>
                          <a:cs typeface="Gadugi"/>
                        </a:rPr>
                        <a:t>Exercici</a:t>
                      </a:r>
                      <a:r>
                        <a:rPr dirty="0" sz="2400" spc="-50" b="1">
                          <a:solidFill>
                            <a:srgbClr val="0D0D0D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2400" b="1">
                          <a:solidFill>
                            <a:srgbClr val="0D0D0D"/>
                          </a:solidFill>
                          <a:latin typeface="Gadugi"/>
                          <a:cs typeface="Gadugi"/>
                        </a:rPr>
                        <a:t>2:</a:t>
                      </a:r>
                      <a:r>
                        <a:rPr dirty="0" sz="2400" spc="-45" b="1">
                          <a:solidFill>
                            <a:srgbClr val="0D0D0D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2400" b="1">
                          <a:solidFill>
                            <a:srgbClr val="0D0D0D"/>
                          </a:solidFill>
                          <a:latin typeface="Gadugi"/>
                          <a:cs typeface="Gadugi"/>
                        </a:rPr>
                        <a:t>Aprendre</a:t>
                      </a:r>
                      <a:r>
                        <a:rPr dirty="0" sz="2400" spc="-65" b="1">
                          <a:solidFill>
                            <a:srgbClr val="0D0D0D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2400" spc="-20" b="1">
                          <a:solidFill>
                            <a:srgbClr val="0D0D0D"/>
                          </a:solidFill>
                          <a:latin typeface="Gadugi"/>
                          <a:cs typeface="Gadugi"/>
                        </a:rPr>
                        <a:t>fent</a:t>
                      </a:r>
                      <a:endParaRPr sz="2400">
                        <a:latin typeface="Gadugi"/>
                        <a:cs typeface="Gadugi"/>
                      </a:endParaRPr>
                    </a:p>
                  </a:txBody>
                  <a:tcPr marL="0" marR="0" marB="0" marT="10795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990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Gadugi"/>
                          <a:cs typeface="Gadugi"/>
                        </a:rPr>
                        <a:t>EXPERIÈNCIA</a:t>
                      </a:r>
                      <a:endParaRPr sz="1200">
                        <a:latin typeface="Gadugi"/>
                        <a:cs typeface="Gadugi"/>
                      </a:endParaRPr>
                    </a:p>
                  </a:txBody>
                  <a:tcPr marL="0" marR="0" marB="0" marT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28575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 marR="8318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Gadugi"/>
                          <a:cs typeface="Gadugi"/>
                        </a:rPr>
                        <a:t>Ús</a:t>
                      </a:r>
                      <a:r>
                        <a:rPr dirty="0" sz="1200" spc="17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d'un</a:t>
                      </a:r>
                      <a:r>
                        <a:rPr dirty="0" sz="1200" spc="18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llenguatge</a:t>
                      </a:r>
                      <a:r>
                        <a:rPr dirty="0" sz="1200" spc="18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i</a:t>
                      </a:r>
                      <a:r>
                        <a:rPr dirty="0" sz="1200" spc="17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termes</a:t>
                      </a:r>
                      <a:r>
                        <a:rPr dirty="0" sz="1200" spc="17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més</a:t>
                      </a:r>
                      <a:r>
                        <a:rPr dirty="0" sz="1200" spc="17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senzills</a:t>
                      </a:r>
                      <a:r>
                        <a:rPr dirty="0" sz="1200" spc="17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i</a:t>
                      </a:r>
                      <a:r>
                        <a:rPr dirty="0" sz="1200" spc="17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clars</a:t>
                      </a:r>
                      <a:r>
                        <a:rPr dirty="0" sz="1200" spc="17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perquè</a:t>
                      </a:r>
                      <a:r>
                        <a:rPr dirty="0" sz="1200" spc="17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els</a:t>
                      </a:r>
                      <a:r>
                        <a:rPr dirty="0" sz="1200" spc="16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comercials</a:t>
                      </a:r>
                      <a:r>
                        <a:rPr dirty="0" sz="1200" spc="17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tinguin</a:t>
                      </a:r>
                      <a:r>
                        <a:rPr dirty="0" sz="1200" spc="16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una</a:t>
                      </a:r>
                      <a:r>
                        <a:rPr dirty="0" sz="1200" spc="18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visió</a:t>
                      </a:r>
                      <a:r>
                        <a:rPr dirty="0" sz="1200" spc="16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completa</a:t>
                      </a:r>
                      <a:r>
                        <a:rPr dirty="0" sz="1200" spc="17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de</a:t>
                      </a:r>
                      <a:r>
                        <a:rPr dirty="0" sz="1200" spc="17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la</a:t>
                      </a:r>
                      <a:r>
                        <a:rPr dirty="0" sz="1200" spc="17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situació</a:t>
                      </a:r>
                      <a:r>
                        <a:rPr dirty="0" sz="1200" spc="18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i</a:t>
                      </a:r>
                      <a:r>
                        <a:rPr dirty="0" sz="1200" spc="16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on</a:t>
                      </a:r>
                      <a:r>
                        <a:rPr dirty="0" sz="1200" spc="18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 spc="-25">
                          <a:latin typeface="Gadugi"/>
                          <a:cs typeface="Gadugi"/>
                        </a:rPr>
                        <a:t>ens </a:t>
                      </a:r>
                      <a:r>
                        <a:rPr dirty="0" sz="1200" spc="-10">
                          <a:latin typeface="Gadugi"/>
                          <a:cs typeface="Gadugi"/>
                        </a:rPr>
                        <a:t>dirigim.</a:t>
                      </a:r>
                      <a:endParaRPr sz="1200">
                        <a:latin typeface="Gadugi"/>
                        <a:cs typeface="Gadugi"/>
                      </a:endParaRPr>
                    </a:p>
                  </a:txBody>
                  <a:tcPr marL="0" marR="0" marB="0" marT="132715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28575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</a:tr>
              <a:tr h="8712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Gadugi"/>
                          <a:cs typeface="Gadugi"/>
                        </a:rPr>
                        <a:t>INTERLOCUTOR</a:t>
                      </a:r>
                      <a:r>
                        <a:rPr dirty="0" sz="1200" spc="-5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DE</a:t>
                      </a:r>
                      <a:r>
                        <a:rPr dirty="0" sz="1200" spc="-2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 spc="-10">
                          <a:latin typeface="Gadugi"/>
                          <a:cs typeface="Gadugi"/>
                        </a:rPr>
                        <a:t>FEEDBACK</a:t>
                      </a:r>
                      <a:endParaRPr sz="1200">
                        <a:latin typeface="Gadugi"/>
                        <a:cs typeface="Gadugi"/>
                      </a:endParaRPr>
                    </a:p>
                  </a:txBody>
                  <a:tcPr marL="0" marR="0" marB="0" marT="164465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latin typeface="Gadugi"/>
                          <a:cs typeface="Gadugi"/>
                        </a:rPr>
                        <a:t>REGLES</a:t>
                      </a:r>
                      <a:r>
                        <a:rPr dirty="0" sz="1200" spc="-3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DE</a:t>
                      </a:r>
                      <a:r>
                        <a:rPr dirty="0" sz="1200" spc="-1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 spc="-10">
                          <a:latin typeface="Gadugi"/>
                          <a:cs typeface="Gadugi"/>
                        </a:rPr>
                        <a:t>SESSIONS</a:t>
                      </a:r>
                      <a:endParaRPr sz="1200">
                        <a:latin typeface="Gadugi"/>
                        <a:cs typeface="Gadug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Gadugi"/>
                          <a:cs typeface="Gadugi"/>
                        </a:rPr>
                        <a:t>2</a:t>
                      </a:r>
                      <a:r>
                        <a:rPr dirty="0" sz="1200" spc="-3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o</a:t>
                      </a:r>
                      <a:r>
                        <a:rPr dirty="0" sz="1200" spc="-1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3</a:t>
                      </a:r>
                      <a:r>
                        <a:rPr dirty="0" sz="1200" spc="-3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sessions</a:t>
                      </a:r>
                      <a:r>
                        <a:rPr dirty="0" sz="1200" spc="-2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de</a:t>
                      </a:r>
                      <a:r>
                        <a:rPr dirty="0" sz="1200" spc="-2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5</a:t>
                      </a:r>
                      <a:r>
                        <a:rPr dirty="0" sz="1200" spc="-2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minuts</a:t>
                      </a:r>
                      <a:r>
                        <a:rPr dirty="0" sz="1200" spc="-3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per</a:t>
                      </a:r>
                      <a:r>
                        <a:rPr dirty="0" sz="1200" spc="-3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a</a:t>
                      </a:r>
                      <a:r>
                        <a:rPr dirty="0" sz="1200" spc="-2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anar</a:t>
                      </a:r>
                      <a:r>
                        <a:rPr dirty="0" sz="1200" spc="-3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ajustant</a:t>
                      </a:r>
                      <a:r>
                        <a:rPr dirty="0" sz="1200" spc="-2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en</a:t>
                      </a:r>
                      <a:r>
                        <a:rPr dirty="0" sz="1200" spc="-1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cada</a:t>
                      </a:r>
                      <a:r>
                        <a:rPr dirty="0" sz="1200" spc="-2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sessió la</a:t>
                      </a:r>
                      <a:r>
                        <a:rPr dirty="0" sz="1200" spc="-3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dificultat</a:t>
                      </a:r>
                      <a:r>
                        <a:rPr dirty="0" sz="1200" spc="-2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de</a:t>
                      </a:r>
                      <a:r>
                        <a:rPr dirty="0" sz="1200" spc="-2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la</a:t>
                      </a:r>
                      <a:r>
                        <a:rPr dirty="0" sz="1200" spc="-2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presentació,</a:t>
                      </a:r>
                      <a:r>
                        <a:rPr dirty="0" sz="1200" spc="-4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i</a:t>
                      </a:r>
                      <a:r>
                        <a:rPr dirty="0" sz="1200" spc="-3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dels</a:t>
                      </a:r>
                      <a:r>
                        <a:rPr dirty="0" sz="1200" spc="-2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conceptes</a:t>
                      </a:r>
                      <a:r>
                        <a:rPr dirty="0" sz="1200" spc="-4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que</a:t>
                      </a:r>
                      <a:r>
                        <a:rPr dirty="0" sz="1200" spc="-2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 spc="-10">
                          <a:latin typeface="Gadugi"/>
                          <a:cs typeface="Gadugi"/>
                        </a:rPr>
                        <a:t>s'utilitzen.</a:t>
                      </a:r>
                      <a:endParaRPr sz="1200">
                        <a:latin typeface="Gadugi"/>
                        <a:cs typeface="Gadug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200">
                          <a:latin typeface="Gadugi"/>
                          <a:cs typeface="Gadugi"/>
                        </a:rPr>
                        <a:t>FEEDBACK</a:t>
                      </a:r>
                      <a:r>
                        <a:rPr dirty="0" sz="1200" spc="-6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POSITIU</a:t>
                      </a:r>
                      <a:r>
                        <a:rPr dirty="0" sz="1200" spc="-3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 spc="-20">
                          <a:latin typeface="Gadugi"/>
                          <a:cs typeface="Gadugi"/>
                        </a:rPr>
                        <a:t>(FP)</a:t>
                      </a:r>
                      <a:endParaRPr sz="1200">
                        <a:latin typeface="Gadugi"/>
                        <a:cs typeface="Gadugi"/>
                      </a:endParaRPr>
                    </a:p>
                  </a:txBody>
                  <a:tcPr marL="0" marR="0" marB="0" marT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 marR="357505">
                        <a:lnSpc>
                          <a:spcPts val="1400"/>
                        </a:lnSpc>
                      </a:pPr>
                      <a:r>
                        <a:rPr dirty="0" sz="1200">
                          <a:latin typeface="Gadugi"/>
                          <a:cs typeface="Gadugi"/>
                        </a:rPr>
                        <a:t>Hem</a:t>
                      </a:r>
                      <a:r>
                        <a:rPr dirty="0" sz="1200" spc="-2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donat</a:t>
                      </a:r>
                      <a:r>
                        <a:rPr dirty="0" sz="1200" spc="-1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informació</a:t>
                      </a:r>
                      <a:r>
                        <a:rPr dirty="0" sz="1200" spc="-4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financera</a:t>
                      </a:r>
                      <a:r>
                        <a:rPr dirty="0" sz="1200" spc="-4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perquè</a:t>
                      </a:r>
                      <a:r>
                        <a:rPr dirty="0" sz="1200" spc="-5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els</a:t>
                      </a:r>
                      <a:r>
                        <a:rPr dirty="0" sz="1200" spc="-2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 spc="-10">
                          <a:latin typeface="Gadugi"/>
                          <a:cs typeface="Gadugi"/>
                        </a:rPr>
                        <a:t>Comercials</a:t>
                      </a:r>
                      <a:r>
                        <a:rPr dirty="0" sz="1200" spc="-4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tinguin</a:t>
                      </a:r>
                      <a:r>
                        <a:rPr dirty="0" sz="1200" spc="-4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una</a:t>
                      </a:r>
                      <a:r>
                        <a:rPr dirty="0" sz="1200" spc="-3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visió</a:t>
                      </a:r>
                      <a:r>
                        <a:rPr dirty="0" sz="1200" spc="-1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global</a:t>
                      </a:r>
                      <a:r>
                        <a:rPr dirty="0" sz="1200" spc="-3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de</a:t>
                      </a:r>
                      <a:r>
                        <a:rPr dirty="0" sz="1200" spc="-2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la</a:t>
                      </a:r>
                      <a:r>
                        <a:rPr dirty="0" sz="1200" spc="-2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situació</a:t>
                      </a:r>
                      <a:r>
                        <a:rPr dirty="0" sz="1200" spc="-2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i</a:t>
                      </a:r>
                      <a:r>
                        <a:rPr dirty="0" sz="1200" spc="-2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puguin</a:t>
                      </a:r>
                      <a:r>
                        <a:rPr dirty="0" sz="1200" spc="-5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 spc="-10">
                          <a:latin typeface="Gadugi"/>
                          <a:cs typeface="Gadugi"/>
                        </a:rPr>
                        <a:t>comprometre's</a:t>
                      </a:r>
                      <a:r>
                        <a:rPr dirty="0" sz="1200" spc="-4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 spc="-25">
                          <a:latin typeface="Gadugi"/>
                          <a:cs typeface="Gadugi"/>
                        </a:rPr>
                        <a:t>més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amb</a:t>
                      </a:r>
                      <a:r>
                        <a:rPr dirty="0" sz="1200" spc="-1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els</a:t>
                      </a:r>
                      <a:r>
                        <a:rPr dirty="0" sz="1200" spc="-2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objectius</a:t>
                      </a:r>
                      <a:r>
                        <a:rPr dirty="0" sz="1200" spc="-3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de</a:t>
                      </a:r>
                      <a:r>
                        <a:rPr dirty="0" sz="1200" spc="-2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la</a:t>
                      </a:r>
                      <a:r>
                        <a:rPr dirty="0" sz="1200" spc="29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 spc="-10">
                          <a:latin typeface="Gadugi"/>
                          <a:cs typeface="Gadugi"/>
                        </a:rPr>
                        <a:t>empresa.</a:t>
                      </a:r>
                      <a:endParaRPr sz="1200">
                        <a:latin typeface="Gadugi"/>
                        <a:cs typeface="Gadugi"/>
                      </a:endParaRPr>
                    </a:p>
                  </a:txBody>
                  <a:tcPr marL="0" marR="0" marB="0" marT="14351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latin typeface="Gadugi"/>
                          <a:cs typeface="Gadugi"/>
                        </a:rPr>
                        <a:t>FEEDBACK</a:t>
                      </a:r>
                      <a:r>
                        <a:rPr dirty="0" sz="1200" spc="-7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 spc="-10">
                          <a:latin typeface="Gadugi"/>
                          <a:cs typeface="Gadugi"/>
                        </a:rPr>
                        <a:t>NEGATIU</a:t>
                      </a:r>
                      <a:r>
                        <a:rPr dirty="0" sz="1200" spc="-7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 spc="-20">
                          <a:latin typeface="Gadugi"/>
                          <a:cs typeface="Gadugi"/>
                        </a:rPr>
                        <a:t>(FN)</a:t>
                      </a:r>
                      <a:endParaRPr sz="1200">
                        <a:latin typeface="Gadugi"/>
                        <a:cs typeface="Gadugi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Gadugi"/>
                          <a:cs typeface="Gadugi"/>
                        </a:rPr>
                        <a:t>No</a:t>
                      </a:r>
                      <a:r>
                        <a:rPr dirty="0" sz="1200" spc="-3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han</a:t>
                      </a:r>
                      <a:r>
                        <a:rPr dirty="0" sz="1200" spc="-3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entès</a:t>
                      </a:r>
                      <a:r>
                        <a:rPr dirty="0" sz="1200" spc="-1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la</a:t>
                      </a:r>
                      <a:r>
                        <a:rPr dirty="0" sz="1200" spc="-2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majoria</a:t>
                      </a:r>
                      <a:r>
                        <a:rPr dirty="0" sz="1200" spc="-3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d'indicadors</a:t>
                      </a:r>
                      <a:r>
                        <a:rPr dirty="0" sz="1200" spc="-4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que</a:t>
                      </a:r>
                      <a:r>
                        <a:rPr dirty="0" sz="1200" spc="-2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marquen</a:t>
                      </a:r>
                      <a:r>
                        <a:rPr dirty="0" sz="1200" spc="-3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la</a:t>
                      </a:r>
                      <a:r>
                        <a:rPr dirty="0" sz="1200" spc="-2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tendència</a:t>
                      </a:r>
                      <a:r>
                        <a:rPr dirty="0" sz="1200" spc="-3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de</a:t>
                      </a:r>
                      <a:r>
                        <a:rPr dirty="0" sz="1200" spc="-2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 spc="-10">
                          <a:latin typeface="Gadugi"/>
                          <a:cs typeface="Gadugi"/>
                        </a:rPr>
                        <a:t>clients.</a:t>
                      </a:r>
                      <a:endParaRPr sz="1200">
                        <a:latin typeface="Gadugi"/>
                        <a:cs typeface="Gadugi"/>
                      </a:endParaRPr>
                    </a:p>
                  </a:txBody>
                  <a:tcPr marL="0" marR="0" marB="0" marT="22225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Gadugi"/>
                          <a:cs typeface="Gadugi"/>
                        </a:rPr>
                        <a:t>REPETICIÓ</a:t>
                      </a:r>
                      <a:endParaRPr sz="1200">
                        <a:latin typeface="Gadugi"/>
                        <a:cs typeface="Gadugi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563283" y="885444"/>
          <a:ext cx="11165205" cy="5266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3465"/>
                <a:gridCol w="8752840"/>
              </a:tblGrid>
              <a:tr h="6908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dirty="0" sz="2400" b="1">
                          <a:solidFill>
                            <a:srgbClr val="0D0D0D"/>
                          </a:solidFill>
                          <a:latin typeface="Gadugi"/>
                          <a:cs typeface="Gadugi"/>
                        </a:rPr>
                        <a:t>Exercici</a:t>
                      </a:r>
                      <a:r>
                        <a:rPr dirty="0" sz="2400" spc="-50" b="1">
                          <a:solidFill>
                            <a:srgbClr val="0D0D0D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2400" b="1">
                          <a:solidFill>
                            <a:srgbClr val="0D0D0D"/>
                          </a:solidFill>
                          <a:latin typeface="Gadugi"/>
                          <a:cs typeface="Gadugi"/>
                        </a:rPr>
                        <a:t>3:</a:t>
                      </a:r>
                      <a:r>
                        <a:rPr dirty="0" sz="2400" spc="-45" b="1">
                          <a:solidFill>
                            <a:srgbClr val="0D0D0D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2400" b="1">
                          <a:solidFill>
                            <a:srgbClr val="0D0D0D"/>
                          </a:solidFill>
                          <a:latin typeface="Gadugi"/>
                          <a:cs typeface="Gadugi"/>
                        </a:rPr>
                        <a:t>Aprendre</a:t>
                      </a:r>
                      <a:r>
                        <a:rPr dirty="0" sz="2400" spc="-65" b="1">
                          <a:solidFill>
                            <a:srgbClr val="0D0D0D"/>
                          </a:solidFill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2400" spc="-20" b="1">
                          <a:solidFill>
                            <a:srgbClr val="0D0D0D"/>
                          </a:solidFill>
                          <a:latin typeface="Gadugi"/>
                          <a:cs typeface="Gadugi"/>
                        </a:rPr>
                        <a:t>fent</a:t>
                      </a:r>
                      <a:endParaRPr sz="2400">
                        <a:latin typeface="Gadugi"/>
                        <a:cs typeface="Gadugi"/>
                      </a:endParaRPr>
                    </a:p>
                  </a:txBody>
                  <a:tcPr marL="0" marR="0" marB="0" marT="15494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28575">
                      <a:solidFill>
                        <a:srgbClr val="A4A4A4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79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Gadugi"/>
                          <a:cs typeface="Gadugi"/>
                        </a:rPr>
                        <a:t>EXPERIÈNCIA</a:t>
                      </a:r>
                      <a:endParaRPr sz="1200">
                        <a:latin typeface="Gadugi"/>
                        <a:cs typeface="Gadug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28575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200">
                          <a:latin typeface="Gadugi"/>
                          <a:cs typeface="Gadugi"/>
                        </a:rPr>
                        <a:t>Oratòria</a:t>
                      </a:r>
                      <a:r>
                        <a:rPr dirty="0" sz="1200" spc="-4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i</a:t>
                      </a:r>
                      <a:r>
                        <a:rPr dirty="0" sz="1200" spc="-3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llenguatge</a:t>
                      </a:r>
                      <a:r>
                        <a:rPr dirty="0" sz="1200" spc="-3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no</a:t>
                      </a:r>
                      <a:r>
                        <a:rPr dirty="0" sz="1200" spc="-3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verbal.</a:t>
                      </a:r>
                      <a:r>
                        <a:rPr dirty="0" sz="1200" spc="-5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 spc="-10">
                          <a:latin typeface="Gadugi"/>
                          <a:cs typeface="Gadugi"/>
                        </a:rPr>
                        <a:t>Aprendre</a:t>
                      </a:r>
                      <a:r>
                        <a:rPr dirty="0" sz="1200" spc="-6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a</a:t>
                      </a:r>
                      <a:r>
                        <a:rPr dirty="0" sz="1200" spc="-2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dominar</a:t>
                      </a:r>
                      <a:r>
                        <a:rPr dirty="0" sz="1200" spc="-3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el</a:t>
                      </a:r>
                      <a:r>
                        <a:rPr dirty="0" sz="1200" spc="-3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llenguatge</a:t>
                      </a:r>
                      <a:r>
                        <a:rPr dirty="0" sz="1200" spc="-3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corporal</a:t>
                      </a:r>
                      <a:r>
                        <a:rPr dirty="0" sz="1200" spc="-6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davant</a:t>
                      </a:r>
                      <a:r>
                        <a:rPr dirty="0" sz="1200" spc="-2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una</a:t>
                      </a:r>
                      <a:r>
                        <a:rPr dirty="0" sz="1200" spc="-4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 spc="-10">
                          <a:latin typeface="Gadugi"/>
                          <a:cs typeface="Gadugi"/>
                        </a:rPr>
                        <a:t>audiència.</a:t>
                      </a:r>
                      <a:endParaRPr sz="1200">
                        <a:latin typeface="Gadugi"/>
                        <a:cs typeface="Gadugi"/>
                      </a:endParaRPr>
                    </a:p>
                  </a:txBody>
                  <a:tcPr marL="0" marR="0" marB="0" marT="1905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28575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</a:tr>
              <a:tr h="711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Gadugi"/>
                          <a:cs typeface="Gadugi"/>
                        </a:rPr>
                        <a:t>INTERLOCUTOR</a:t>
                      </a:r>
                      <a:r>
                        <a:rPr dirty="0" sz="1200" spc="-5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DE</a:t>
                      </a:r>
                      <a:r>
                        <a:rPr dirty="0" sz="1200" spc="-2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 spc="-10">
                          <a:latin typeface="Gadugi"/>
                          <a:cs typeface="Gadugi"/>
                        </a:rPr>
                        <a:t>FEEDBACK</a:t>
                      </a:r>
                      <a:endParaRPr sz="1200">
                        <a:latin typeface="Gadugi"/>
                        <a:cs typeface="Gadugi"/>
                      </a:endParaRPr>
                    </a:p>
                  </a:txBody>
                  <a:tcPr marL="0" marR="0" marB="0" marT="8509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</a:tr>
              <a:tr h="685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latin typeface="Gadugi"/>
                          <a:cs typeface="Gadugi"/>
                        </a:rPr>
                        <a:t>REGLES</a:t>
                      </a:r>
                      <a:r>
                        <a:rPr dirty="0" sz="1200" spc="-4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DE</a:t>
                      </a:r>
                      <a:r>
                        <a:rPr dirty="0" sz="1200" spc="-2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 spc="-10">
                          <a:latin typeface="Gadugi"/>
                          <a:cs typeface="Gadugi"/>
                        </a:rPr>
                        <a:t>SESSIONS</a:t>
                      </a:r>
                      <a:endParaRPr sz="1200">
                        <a:latin typeface="Gadugi"/>
                        <a:cs typeface="Gadugi"/>
                      </a:endParaRPr>
                    </a:p>
                  </a:txBody>
                  <a:tcPr marL="0" marR="0" marB="0" marT="71755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</a:tr>
              <a:tr h="653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latin typeface="Gadugi"/>
                          <a:cs typeface="Gadugi"/>
                        </a:rPr>
                        <a:t>FEEDBACK</a:t>
                      </a:r>
                      <a:r>
                        <a:rPr dirty="0" sz="1200" spc="-6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>
                          <a:latin typeface="Gadugi"/>
                          <a:cs typeface="Gadugi"/>
                        </a:rPr>
                        <a:t>POSITIU</a:t>
                      </a:r>
                      <a:r>
                        <a:rPr dirty="0" sz="1200" spc="-3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 spc="-20">
                          <a:latin typeface="Gadugi"/>
                          <a:cs typeface="Gadugi"/>
                        </a:rPr>
                        <a:t>(FP)</a:t>
                      </a:r>
                      <a:endParaRPr sz="1200">
                        <a:latin typeface="Gadugi"/>
                        <a:cs typeface="Gadug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</a:tr>
              <a:tr h="607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>
                          <a:latin typeface="Gadugi"/>
                          <a:cs typeface="Gadugi"/>
                        </a:rPr>
                        <a:t>FEEDBACK</a:t>
                      </a:r>
                      <a:r>
                        <a:rPr dirty="0" sz="1200" spc="-75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 spc="-10">
                          <a:latin typeface="Gadugi"/>
                          <a:cs typeface="Gadugi"/>
                        </a:rPr>
                        <a:t>NEGATIU</a:t>
                      </a:r>
                      <a:r>
                        <a:rPr dirty="0" sz="1200" spc="-70">
                          <a:latin typeface="Gadugi"/>
                          <a:cs typeface="Gadugi"/>
                        </a:rPr>
                        <a:t> </a:t>
                      </a:r>
                      <a:r>
                        <a:rPr dirty="0" sz="1200" spc="-20">
                          <a:latin typeface="Gadugi"/>
                          <a:cs typeface="Gadugi"/>
                        </a:rPr>
                        <a:t>(FN)</a:t>
                      </a:r>
                      <a:endParaRPr sz="1200">
                        <a:latin typeface="Gadugi"/>
                        <a:cs typeface="Gadug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</a:tr>
              <a:tr h="1338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spc="-10">
                          <a:latin typeface="Gadugi"/>
                          <a:cs typeface="Gadugi"/>
                        </a:rPr>
                        <a:t>REPETICIÓ</a:t>
                      </a:r>
                      <a:endParaRPr sz="1200">
                        <a:latin typeface="Gadugi"/>
                        <a:cs typeface="Gadugi"/>
                      </a:endParaRPr>
                    </a:p>
                  </a:txBody>
                  <a:tcPr marL="0" marR="0" marB="0" marT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1440" marR="1803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En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les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dues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pròximes presentacions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m'asseguraré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mantenir</a:t>
                      </a:r>
                      <a:r>
                        <a:rPr dirty="0" sz="12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el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contacte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visual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manera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permanent</a:t>
                      </a:r>
                      <a:r>
                        <a:rPr dirty="0" sz="12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en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el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públic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mantenir</a:t>
                      </a:r>
                      <a:r>
                        <a:rPr dirty="0" sz="12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sempre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la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mateixa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velocitat durant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l'exposició.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En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Pere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l’Oriol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em donen</a:t>
                      </a:r>
                      <a:r>
                        <a:rPr dirty="0" sz="12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senyals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si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veuen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que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incompleixo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 un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d'aquests</a:t>
                      </a:r>
                      <a:r>
                        <a:rPr dirty="0" sz="12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dos 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comportaments.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4A4A4"/>
                      </a:solidFill>
                      <a:prstDash val="solid"/>
                    </a:lnL>
                    <a:lnR w="12700">
                      <a:solidFill>
                        <a:srgbClr val="A4A4A4"/>
                      </a:solidFill>
                      <a:prstDash val="solid"/>
                    </a:lnR>
                    <a:lnT w="12700">
                      <a:solidFill>
                        <a:srgbClr val="A4A4A4"/>
                      </a:solidFill>
                      <a:prstDash val="solid"/>
                    </a:lnT>
                    <a:lnB w="12700">
                      <a:solidFill>
                        <a:srgbClr val="A4A4A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422272" y="2644419"/>
            <a:ext cx="4475480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600">
                <a:latin typeface="Calibri"/>
                <a:cs typeface="Calibri"/>
              </a:rPr>
              <a:t>No</a:t>
            </a:r>
            <a:r>
              <a:rPr dirty="0" sz="1600" spc="395">
                <a:latin typeface="Calibri"/>
                <a:cs typeface="Calibri"/>
              </a:rPr>
              <a:t>  </a:t>
            </a:r>
            <a:r>
              <a:rPr dirty="0" sz="1600">
                <a:latin typeface="Calibri"/>
                <a:cs typeface="Calibri"/>
              </a:rPr>
              <a:t>hi</a:t>
            </a:r>
            <a:r>
              <a:rPr dirty="0" sz="1600" spc="400">
                <a:latin typeface="Calibri"/>
                <a:cs typeface="Calibri"/>
              </a:rPr>
              <a:t>  </a:t>
            </a:r>
            <a:r>
              <a:rPr dirty="0" sz="1600">
                <a:latin typeface="Calibri"/>
                <a:cs typeface="Calibri"/>
              </a:rPr>
              <a:t>ha</a:t>
            </a:r>
            <a:r>
              <a:rPr dirty="0" sz="1600" spc="395">
                <a:latin typeface="Calibri"/>
                <a:cs typeface="Calibri"/>
              </a:rPr>
              <a:t>  </a:t>
            </a:r>
            <a:r>
              <a:rPr dirty="0" sz="1600">
                <a:latin typeface="Calibri"/>
                <a:cs typeface="Calibri"/>
              </a:rPr>
              <a:t>millor</a:t>
            </a:r>
            <a:r>
              <a:rPr dirty="0" sz="1600" spc="395">
                <a:latin typeface="Calibri"/>
                <a:cs typeface="Calibri"/>
              </a:rPr>
              <a:t>  </a:t>
            </a:r>
            <a:r>
              <a:rPr dirty="0" sz="1600">
                <a:latin typeface="Calibri"/>
                <a:cs typeface="Calibri"/>
              </a:rPr>
              <a:t>manera</a:t>
            </a:r>
            <a:r>
              <a:rPr dirty="0" sz="1600" spc="400">
                <a:latin typeface="Calibri"/>
                <a:cs typeface="Calibri"/>
              </a:rPr>
              <a:t>  </a:t>
            </a:r>
            <a:r>
              <a:rPr dirty="0" sz="1600">
                <a:latin typeface="Calibri"/>
                <a:cs typeface="Calibri"/>
              </a:rPr>
              <a:t>d'aprendre</a:t>
            </a:r>
            <a:r>
              <a:rPr dirty="0" sz="1600" spc="390">
                <a:latin typeface="Calibri"/>
                <a:cs typeface="Calibri"/>
              </a:rPr>
              <a:t>  </a:t>
            </a:r>
            <a:r>
              <a:rPr dirty="0" sz="1600">
                <a:latin typeface="Calibri"/>
                <a:cs typeface="Calibri"/>
              </a:rPr>
              <a:t>que</a:t>
            </a:r>
            <a:r>
              <a:rPr dirty="0" sz="1600" spc="400">
                <a:latin typeface="Calibri"/>
                <a:cs typeface="Calibri"/>
              </a:rPr>
              <a:t>  </a:t>
            </a:r>
            <a:r>
              <a:rPr dirty="0" sz="1600" spc="-25">
                <a:latin typeface="Calibri"/>
                <a:cs typeface="Calibri"/>
              </a:rPr>
              <a:t>la </a:t>
            </a:r>
            <a:r>
              <a:rPr dirty="0" sz="1600" spc="-10">
                <a:latin typeface="Calibri"/>
                <a:cs typeface="Calibri"/>
              </a:rPr>
              <a:t>d'experimentar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un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comportament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crític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que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desitgem </a:t>
            </a:r>
            <a:r>
              <a:rPr dirty="0" sz="1600" spc="-20">
                <a:latin typeface="Calibri"/>
                <a:cs typeface="Calibri"/>
              </a:rPr>
              <a:t>desenvolupar.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Per</a:t>
            </a:r>
            <a:r>
              <a:rPr dirty="0" sz="1600" spc="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</a:t>
            </a:r>
            <a:r>
              <a:rPr dirty="0" sz="1600" spc="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això,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l'important</a:t>
            </a:r>
            <a:r>
              <a:rPr dirty="0" sz="1600" spc="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és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ser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proactiu</a:t>
            </a:r>
            <a:r>
              <a:rPr dirty="0" sz="1600" spc="45">
                <a:latin typeface="Calibri"/>
                <a:cs typeface="Calibri"/>
              </a:rPr>
              <a:t> </a:t>
            </a:r>
            <a:r>
              <a:rPr dirty="0" sz="1600" spc="-50">
                <a:latin typeface="Calibri"/>
                <a:cs typeface="Calibri"/>
              </a:rPr>
              <a:t>i </a:t>
            </a:r>
            <a:r>
              <a:rPr dirty="0" sz="1600">
                <a:latin typeface="Calibri"/>
                <a:cs typeface="Calibri"/>
              </a:rPr>
              <a:t>buscar</a:t>
            </a:r>
            <a:r>
              <a:rPr dirty="0" sz="1600" spc="2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situacions</a:t>
            </a:r>
            <a:r>
              <a:rPr dirty="0" sz="1600" spc="2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en</a:t>
            </a:r>
            <a:r>
              <a:rPr dirty="0" sz="1600" spc="254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el</a:t>
            </a:r>
            <a:r>
              <a:rPr dirty="0" sz="1600" spc="2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nostre</a:t>
            </a:r>
            <a:r>
              <a:rPr dirty="0" sz="1600" spc="254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treball</a:t>
            </a:r>
            <a:r>
              <a:rPr dirty="0" sz="1600" spc="254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que</a:t>
            </a:r>
            <a:r>
              <a:rPr dirty="0" sz="1600" spc="254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permetin desenvolupar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aquest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comportament.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156966" y="1815465"/>
            <a:ext cx="10033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Gadugi"/>
                <a:cs typeface="Gadugi"/>
              </a:rPr>
              <a:t>EL</a:t>
            </a:r>
            <a:r>
              <a:rPr dirty="0" sz="2400" spc="-10" b="1">
                <a:latin typeface="Gadugi"/>
                <a:cs typeface="Gadugi"/>
              </a:rPr>
              <a:t> </a:t>
            </a:r>
            <a:r>
              <a:rPr dirty="0" sz="2400" spc="-25" b="1">
                <a:latin typeface="Gadugi"/>
                <a:cs typeface="Gadugi"/>
              </a:rPr>
              <a:t>CAS</a:t>
            </a:r>
            <a:endParaRPr sz="2400">
              <a:latin typeface="Gadugi"/>
              <a:cs typeface="Gadug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60008" y="451102"/>
            <a:ext cx="5449824" cy="629564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60008" y="502919"/>
            <a:ext cx="3156585" cy="424180"/>
          </a:xfrm>
          <a:prstGeom prst="rect"/>
          <a:solidFill>
            <a:srgbClr val="B4C6E7">
              <a:alpha val="70979"/>
            </a:srgbClr>
          </a:solidFill>
        </p:spPr>
        <p:txBody>
          <a:bodyPr wrap="square" lIns="0" tIns="11747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925"/>
              </a:spcBef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EXEMPLE:</a:t>
            </a:r>
            <a:r>
              <a:rPr dirty="0" sz="1600" spc="-5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Cas</a:t>
            </a:r>
            <a:r>
              <a:rPr dirty="0" sz="1600" spc="-5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pràctic</a:t>
            </a:r>
            <a:r>
              <a:rPr dirty="0" sz="1600" spc="-4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Mòdul</a:t>
            </a:r>
            <a:r>
              <a:rPr dirty="0" sz="1600" spc="-3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000000"/>
                </a:solidFill>
                <a:latin typeface="Calibri"/>
                <a:cs typeface="Calibri"/>
              </a:rPr>
              <a:t>2: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422272" y="2628671"/>
            <a:ext cx="154178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436245" algn="l"/>
                <a:tab pos="1212215" algn="l"/>
                <a:tab pos="1314450" algn="l"/>
              </a:tabLst>
            </a:pPr>
            <a:r>
              <a:rPr dirty="0" sz="1600" spc="-25">
                <a:latin typeface="Calibri"/>
                <a:cs typeface="Calibri"/>
              </a:rPr>
              <a:t>En</a:t>
            </a:r>
            <a:r>
              <a:rPr dirty="0" sz="1600">
                <a:latin typeface="Calibri"/>
                <a:cs typeface="Calibri"/>
              </a:rPr>
              <a:t>	</a:t>
            </a:r>
            <a:r>
              <a:rPr dirty="0" sz="1600" spc="-10">
                <a:latin typeface="Calibri"/>
                <a:cs typeface="Calibri"/>
              </a:rPr>
              <a:t>aquest</a:t>
            </a:r>
            <a:r>
              <a:rPr dirty="0" sz="1600">
                <a:latin typeface="Calibri"/>
                <a:cs typeface="Calibri"/>
              </a:rPr>
              <a:t>	</a:t>
            </a:r>
            <a:r>
              <a:rPr dirty="0" sz="1600" spc="-20">
                <a:latin typeface="Calibri"/>
                <a:cs typeface="Calibri"/>
              </a:rPr>
              <a:t>cas, </a:t>
            </a:r>
            <a:r>
              <a:rPr dirty="0" sz="1600" spc="-10">
                <a:latin typeface="Calibri"/>
                <a:cs typeface="Calibri"/>
              </a:rPr>
              <a:t>competència</a:t>
            </a:r>
            <a:r>
              <a:rPr dirty="0" sz="1600">
                <a:latin typeface="Calibri"/>
                <a:cs typeface="Calibri"/>
              </a:rPr>
              <a:t>		</a:t>
            </a:r>
            <a:r>
              <a:rPr dirty="0" sz="1600" spc="-25" i="1">
                <a:latin typeface="Calibri"/>
                <a:cs typeface="Calibri"/>
              </a:rPr>
              <a:t>RP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152394" y="2628671"/>
            <a:ext cx="951865" cy="756920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  <a:tabLst>
                <a:tab pos="695325" algn="l"/>
              </a:tabLst>
            </a:pPr>
            <a:r>
              <a:rPr dirty="0" sz="1600" spc="-10">
                <a:latin typeface="Calibri"/>
                <a:cs typeface="Calibri"/>
              </a:rPr>
              <a:t>David</a:t>
            </a:r>
            <a:r>
              <a:rPr dirty="0" sz="1600">
                <a:latin typeface="Calibri"/>
                <a:cs typeface="Calibri"/>
              </a:rPr>
              <a:t>	</a:t>
            </a:r>
            <a:r>
              <a:rPr dirty="0" sz="1600" spc="-25">
                <a:latin typeface="Calibri"/>
                <a:cs typeface="Calibri"/>
              </a:rPr>
              <a:t>vol</a:t>
            </a:r>
            <a:endParaRPr sz="16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960"/>
              </a:spcBef>
            </a:pPr>
            <a:r>
              <a:rPr dirty="0" sz="1600" spc="-10" i="1">
                <a:latin typeface="Calibri"/>
                <a:cs typeface="Calibri"/>
              </a:rPr>
              <a:t>(Relacions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422272" y="3360679"/>
            <a:ext cx="3981450" cy="756920"/>
          </a:xfrm>
          <a:prstGeom prst="rect">
            <a:avLst/>
          </a:prstGeom>
        </p:spPr>
        <p:txBody>
          <a:bodyPr wrap="square" lIns="0" tIns="1339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dirty="0" sz="1600">
                <a:latin typeface="Calibri"/>
                <a:cs typeface="Calibri"/>
              </a:rPr>
              <a:t>comportament</a:t>
            </a:r>
            <a:r>
              <a:rPr dirty="0" sz="1600" spc="65">
                <a:latin typeface="Calibri"/>
                <a:cs typeface="Calibri"/>
              </a:rPr>
              <a:t>  </a:t>
            </a:r>
            <a:r>
              <a:rPr dirty="0" sz="1600">
                <a:latin typeface="Calibri"/>
                <a:cs typeface="Calibri"/>
              </a:rPr>
              <a:t>crític</a:t>
            </a:r>
            <a:r>
              <a:rPr dirty="0" sz="1600" spc="49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que</a:t>
            </a:r>
            <a:r>
              <a:rPr dirty="0" sz="1600" spc="484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vol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  <a:tabLst>
                <a:tab pos="1152525" algn="l"/>
                <a:tab pos="1541145" algn="l"/>
                <a:tab pos="2269490" algn="l"/>
                <a:tab pos="2726690" algn="l"/>
                <a:tab pos="3010535" algn="l"/>
                <a:tab pos="3391535" algn="l"/>
              </a:tabLst>
            </a:pPr>
            <a:r>
              <a:rPr dirty="0" sz="1600" spc="-10" i="1">
                <a:latin typeface="Calibri"/>
                <a:cs typeface="Calibri"/>
              </a:rPr>
              <a:t>presentació</a:t>
            </a:r>
            <a:r>
              <a:rPr dirty="0" sz="1600" i="1">
                <a:latin typeface="Calibri"/>
                <a:cs typeface="Calibri"/>
              </a:rPr>
              <a:t>	</a:t>
            </a:r>
            <a:r>
              <a:rPr dirty="0" sz="1600" spc="-25" i="1">
                <a:latin typeface="Calibri"/>
                <a:cs typeface="Calibri"/>
              </a:rPr>
              <a:t>en</a:t>
            </a:r>
            <a:r>
              <a:rPr dirty="0" sz="1600" i="1">
                <a:latin typeface="Calibri"/>
                <a:cs typeface="Calibri"/>
              </a:rPr>
              <a:t>	</a:t>
            </a:r>
            <a:r>
              <a:rPr dirty="0" sz="1600" spc="-10" i="1">
                <a:latin typeface="Calibri"/>
                <a:cs typeface="Calibri"/>
              </a:rPr>
              <a:t>públic.</a:t>
            </a:r>
            <a:r>
              <a:rPr dirty="0" sz="1600" i="1">
                <a:latin typeface="Calibri"/>
                <a:cs typeface="Calibri"/>
              </a:rPr>
              <a:t>	</a:t>
            </a:r>
            <a:r>
              <a:rPr dirty="0" sz="1600" spc="-25">
                <a:latin typeface="Calibri"/>
                <a:cs typeface="Calibri"/>
              </a:rPr>
              <a:t>Per</a:t>
            </a:r>
            <a:r>
              <a:rPr dirty="0" sz="1600">
                <a:latin typeface="Calibri"/>
                <a:cs typeface="Calibri"/>
              </a:rPr>
              <a:t>	</a:t>
            </a:r>
            <a:r>
              <a:rPr dirty="0" sz="1600" spc="-50">
                <a:latin typeface="Calibri"/>
                <a:cs typeface="Calibri"/>
              </a:rPr>
              <a:t>a</a:t>
            </a:r>
            <a:r>
              <a:rPr dirty="0" sz="1600">
                <a:latin typeface="Calibri"/>
                <a:cs typeface="Calibri"/>
              </a:rPr>
              <a:t>	</a:t>
            </a:r>
            <a:r>
              <a:rPr dirty="0" sz="1600" spc="-25">
                <a:latin typeface="Calibri"/>
                <a:cs typeface="Calibri"/>
              </a:rPr>
              <a:t>ell</a:t>
            </a:r>
            <a:r>
              <a:rPr dirty="0" sz="1600">
                <a:latin typeface="Calibri"/>
                <a:cs typeface="Calibri"/>
              </a:rPr>
              <a:t>	</a:t>
            </a:r>
            <a:r>
              <a:rPr dirty="0" sz="1600" spc="-10">
                <a:latin typeface="Calibri"/>
                <a:cs typeface="Calibri"/>
              </a:rPr>
              <a:t>suposa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092702" y="2628671"/>
            <a:ext cx="1710055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203835">
              <a:lnSpc>
                <a:spcPct val="150000"/>
              </a:lnSpc>
              <a:spcBef>
                <a:spcPts val="100"/>
              </a:spcBef>
              <a:tabLst>
                <a:tab pos="1103630" algn="l"/>
                <a:tab pos="1388745" algn="l"/>
                <a:tab pos="1551940" algn="l"/>
              </a:tabLst>
            </a:pPr>
            <a:r>
              <a:rPr dirty="0" sz="1600" spc="-10">
                <a:latin typeface="Calibri"/>
                <a:cs typeface="Calibri"/>
              </a:rPr>
              <a:t>desenvolupar</a:t>
            </a:r>
            <a:r>
              <a:rPr dirty="0" sz="1600">
                <a:latin typeface="Calibri"/>
                <a:cs typeface="Calibri"/>
              </a:rPr>
              <a:t>		</a:t>
            </a:r>
            <a:r>
              <a:rPr dirty="0" sz="1600" spc="-25">
                <a:latin typeface="Calibri"/>
                <a:cs typeface="Calibri"/>
              </a:rPr>
              <a:t>la </a:t>
            </a:r>
            <a:r>
              <a:rPr dirty="0" sz="1600" spc="-10" i="1">
                <a:latin typeface="Calibri"/>
                <a:cs typeface="Calibri"/>
              </a:rPr>
              <a:t>Públiques)</a:t>
            </a:r>
            <a:r>
              <a:rPr dirty="0" sz="1600" i="1">
                <a:latin typeface="Calibri"/>
                <a:cs typeface="Calibri"/>
              </a:rPr>
              <a:t>	</a:t>
            </a:r>
            <a:r>
              <a:rPr dirty="0" sz="1600" spc="-50">
                <a:latin typeface="Calibri"/>
                <a:cs typeface="Calibri"/>
              </a:rPr>
              <a:t>i</a:t>
            </a:r>
            <a:r>
              <a:rPr dirty="0" sz="1600">
                <a:latin typeface="Calibri"/>
                <a:cs typeface="Calibri"/>
              </a:rPr>
              <a:t>	</a:t>
            </a:r>
            <a:r>
              <a:rPr dirty="0" sz="1600" spc="-25">
                <a:latin typeface="Calibri"/>
                <a:cs typeface="Calibri"/>
              </a:rPr>
              <a:t>el </a:t>
            </a:r>
            <a:r>
              <a:rPr dirty="0" sz="1600">
                <a:latin typeface="Calibri"/>
                <a:cs typeface="Calibri"/>
              </a:rPr>
              <a:t>desenvolupar</a:t>
            </a:r>
            <a:r>
              <a:rPr dirty="0" sz="1600" spc="49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és</a:t>
            </a:r>
            <a:r>
              <a:rPr dirty="0" sz="1600" spc="495">
                <a:latin typeface="Calibri"/>
                <a:cs typeface="Calibri"/>
              </a:rPr>
              <a:t> </a:t>
            </a:r>
            <a:r>
              <a:rPr dirty="0" sz="1600" spc="-25" i="1">
                <a:latin typeface="Calibri"/>
                <a:cs typeface="Calibri"/>
              </a:rPr>
              <a:t>la</a:t>
            </a:r>
            <a:endParaRPr sz="1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  <a:spcBef>
                <a:spcPts val="960"/>
              </a:spcBef>
            </a:pPr>
            <a:r>
              <a:rPr dirty="0" sz="1600" spc="-25">
                <a:latin typeface="Calibri"/>
                <a:cs typeface="Calibri"/>
              </a:rPr>
              <a:t>un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422272" y="4214622"/>
            <a:ext cx="38328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Calibri"/>
                <a:cs typeface="Calibri"/>
              </a:rPr>
              <a:t>desafiament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que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no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té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molt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clar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com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resoldre.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6403" y="406906"/>
            <a:ext cx="6906768" cy="637946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109086" y="1993772"/>
            <a:ext cx="100330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000000"/>
                </a:solidFill>
              </a:rPr>
              <a:t>EL</a:t>
            </a:r>
            <a:r>
              <a:rPr dirty="0" sz="2400" spc="-10">
                <a:solidFill>
                  <a:srgbClr val="000000"/>
                </a:solidFill>
              </a:rPr>
              <a:t> </a:t>
            </a:r>
            <a:r>
              <a:rPr dirty="0" sz="2400" spc="-25">
                <a:solidFill>
                  <a:srgbClr val="000000"/>
                </a:solidFill>
              </a:rPr>
              <a:t>CAS</a:t>
            </a:r>
            <a:endParaRPr sz="2400"/>
          </a:p>
        </p:txBody>
      </p:sp>
      <p:sp>
        <p:nvSpPr>
          <p:cNvPr id="9" name="object 9" descr=""/>
          <p:cNvSpPr txBox="1"/>
          <p:nvPr/>
        </p:nvSpPr>
        <p:spPr>
          <a:xfrm>
            <a:off x="8506968" y="5870447"/>
            <a:ext cx="3156585" cy="424180"/>
          </a:xfrm>
          <a:prstGeom prst="rect">
            <a:avLst/>
          </a:prstGeom>
          <a:solidFill>
            <a:srgbClr val="B4C6E7"/>
          </a:solidFill>
        </p:spPr>
        <p:txBody>
          <a:bodyPr wrap="square" lIns="0" tIns="11811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930"/>
              </a:spcBef>
            </a:pPr>
            <a:r>
              <a:rPr dirty="0" sz="1600" b="1">
                <a:latin typeface="Calibri"/>
                <a:cs typeface="Calibri"/>
              </a:rPr>
              <a:t>EXEMPLE:</a:t>
            </a:r>
            <a:r>
              <a:rPr dirty="0" sz="1600" spc="-5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Cas</a:t>
            </a:r>
            <a:r>
              <a:rPr dirty="0" sz="1600" spc="-5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pràctic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Mòdul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spc="-25" b="1">
                <a:latin typeface="Calibri"/>
                <a:cs typeface="Calibri"/>
              </a:rPr>
              <a:t>2: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255009" y="2104389"/>
            <a:ext cx="6339840" cy="2626360"/>
            <a:chOff x="3255009" y="2104389"/>
            <a:chExt cx="6339840" cy="2626360"/>
          </a:xfrm>
        </p:grpSpPr>
        <p:sp>
          <p:nvSpPr>
            <p:cNvPr id="3" name="object 3" descr=""/>
            <p:cNvSpPr/>
            <p:nvPr/>
          </p:nvSpPr>
          <p:spPr>
            <a:xfrm>
              <a:off x="4450079" y="2110739"/>
              <a:ext cx="5138420" cy="1569720"/>
            </a:xfrm>
            <a:custGeom>
              <a:avLst/>
              <a:gdLst/>
              <a:ahLst/>
              <a:cxnLst/>
              <a:rect l="l" t="t" r="r" b="b"/>
              <a:pathLst>
                <a:path w="5138420" h="1569720">
                  <a:moveTo>
                    <a:pt x="4100702" y="958850"/>
                  </a:moveTo>
                  <a:lnTo>
                    <a:pt x="3611879" y="958850"/>
                  </a:lnTo>
                  <a:lnTo>
                    <a:pt x="5137912" y="1569212"/>
                  </a:lnTo>
                  <a:lnTo>
                    <a:pt x="4100702" y="958850"/>
                  </a:lnTo>
                  <a:close/>
                </a:path>
                <a:path w="5138420" h="1569720">
                  <a:moveTo>
                    <a:pt x="3420110" y="0"/>
                  </a:moveTo>
                  <a:lnTo>
                    <a:pt x="191770" y="0"/>
                  </a:lnTo>
                  <a:lnTo>
                    <a:pt x="147796" y="5064"/>
                  </a:lnTo>
                  <a:lnTo>
                    <a:pt x="107431" y="19490"/>
                  </a:lnTo>
                  <a:lnTo>
                    <a:pt x="71824" y="42127"/>
                  </a:lnTo>
                  <a:lnTo>
                    <a:pt x="42127" y="71824"/>
                  </a:lnTo>
                  <a:lnTo>
                    <a:pt x="19490" y="107431"/>
                  </a:lnTo>
                  <a:lnTo>
                    <a:pt x="5064" y="147796"/>
                  </a:lnTo>
                  <a:lnTo>
                    <a:pt x="0" y="191770"/>
                  </a:lnTo>
                  <a:lnTo>
                    <a:pt x="0" y="958850"/>
                  </a:lnTo>
                  <a:lnTo>
                    <a:pt x="5064" y="1002823"/>
                  </a:lnTo>
                  <a:lnTo>
                    <a:pt x="19490" y="1043188"/>
                  </a:lnTo>
                  <a:lnTo>
                    <a:pt x="42127" y="1078795"/>
                  </a:lnTo>
                  <a:lnTo>
                    <a:pt x="71824" y="1108492"/>
                  </a:lnTo>
                  <a:lnTo>
                    <a:pt x="107431" y="1131129"/>
                  </a:lnTo>
                  <a:lnTo>
                    <a:pt x="147796" y="1145555"/>
                  </a:lnTo>
                  <a:lnTo>
                    <a:pt x="191770" y="1150620"/>
                  </a:lnTo>
                  <a:lnTo>
                    <a:pt x="3420110" y="1150620"/>
                  </a:lnTo>
                  <a:lnTo>
                    <a:pt x="3464083" y="1145555"/>
                  </a:lnTo>
                  <a:lnTo>
                    <a:pt x="3504448" y="1131129"/>
                  </a:lnTo>
                  <a:lnTo>
                    <a:pt x="3540055" y="1108492"/>
                  </a:lnTo>
                  <a:lnTo>
                    <a:pt x="3569752" y="1078795"/>
                  </a:lnTo>
                  <a:lnTo>
                    <a:pt x="3592389" y="1043188"/>
                  </a:lnTo>
                  <a:lnTo>
                    <a:pt x="3606815" y="1002823"/>
                  </a:lnTo>
                  <a:lnTo>
                    <a:pt x="3611879" y="958850"/>
                  </a:lnTo>
                  <a:lnTo>
                    <a:pt x="4100702" y="958850"/>
                  </a:lnTo>
                  <a:lnTo>
                    <a:pt x="3611879" y="671195"/>
                  </a:lnTo>
                  <a:lnTo>
                    <a:pt x="3611879" y="191770"/>
                  </a:lnTo>
                  <a:lnTo>
                    <a:pt x="3606815" y="147796"/>
                  </a:lnTo>
                  <a:lnTo>
                    <a:pt x="3592389" y="107431"/>
                  </a:lnTo>
                  <a:lnTo>
                    <a:pt x="3569752" y="71824"/>
                  </a:lnTo>
                  <a:lnTo>
                    <a:pt x="3540055" y="42127"/>
                  </a:lnTo>
                  <a:lnTo>
                    <a:pt x="3504448" y="19490"/>
                  </a:lnTo>
                  <a:lnTo>
                    <a:pt x="3464083" y="5064"/>
                  </a:lnTo>
                  <a:lnTo>
                    <a:pt x="3420110" y="0"/>
                  </a:lnTo>
                  <a:close/>
                </a:path>
              </a:pathLst>
            </a:custGeom>
            <a:solidFill>
              <a:srgbClr val="309A57">
                <a:alpha val="290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4450079" y="2110739"/>
              <a:ext cx="5138420" cy="1569720"/>
            </a:xfrm>
            <a:custGeom>
              <a:avLst/>
              <a:gdLst/>
              <a:ahLst/>
              <a:cxnLst/>
              <a:rect l="l" t="t" r="r" b="b"/>
              <a:pathLst>
                <a:path w="5138420" h="1569720">
                  <a:moveTo>
                    <a:pt x="0" y="191770"/>
                  </a:moveTo>
                  <a:lnTo>
                    <a:pt x="5064" y="147796"/>
                  </a:lnTo>
                  <a:lnTo>
                    <a:pt x="19490" y="107431"/>
                  </a:lnTo>
                  <a:lnTo>
                    <a:pt x="42127" y="71824"/>
                  </a:lnTo>
                  <a:lnTo>
                    <a:pt x="71824" y="42127"/>
                  </a:lnTo>
                  <a:lnTo>
                    <a:pt x="107431" y="19490"/>
                  </a:lnTo>
                  <a:lnTo>
                    <a:pt x="147796" y="5064"/>
                  </a:lnTo>
                  <a:lnTo>
                    <a:pt x="191770" y="0"/>
                  </a:lnTo>
                  <a:lnTo>
                    <a:pt x="2106929" y="0"/>
                  </a:lnTo>
                  <a:lnTo>
                    <a:pt x="3009900" y="0"/>
                  </a:lnTo>
                  <a:lnTo>
                    <a:pt x="3420110" y="0"/>
                  </a:lnTo>
                  <a:lnTo>
                    <a:pt x="3464083" y="5064"/>
                  </a:lnTo>
                  <a:lnTo>
                    <a:pt x="3504448" y="19490"/>
                  </a:lnTo>
                  <a:lnTo>
                    <a:pt x="3540055" y="42127"/>
                  </a:lnTo>
                  <a:lnTo>
                    <a:pt x="3569752" y="71824"/>
                  </a:lnTo>
                  <a:lnTo>
                    <a:pt x="3592389" y="107431"/>
                  </a:lnTo>
                  <a:lnTo>
                    <a:pt x="3606815" y="147796"/>
                  </a:lnTo>
                  <a:lnTo>
                    <a:pt x="3611879" y="191770"/>
                  </a:lnTo>
                  <a:lnTo>
                    <a:pt x="3611879" y="671195"/>
                  </a:lnTo>
                  <a:lnTo>
                    <a:pt x="5137912" y="1569212"/>
                  </a:lnTo>
                  <a:lnTo>
                    <a:pt x="3611879" y="958850"/>
                  </a:lnTo>
                  <a:lnTo>
                    <a:pt x="3606815" y="1002823"/>
                  </a:lnTo>
                  <a:lnTo>
                    <a:pt x="3592389" y="1043188"/>
                  </a:lnTo>
                  <a:lnTo>
                    <a:pt x="3569752" y="1078795"/>
                  </a:lnTo>
                  <a:lnTo>
                    <a:pt x="3540055" y="1108492"/>
                  </a:lnTo>
                  <a:lnTo>
                    <a:pt x="3504448" y="1131129"/>
                  </a:lnTo>
                  <a:lnTo>
                    <a:pt x="3464083" y="1145555"/>
                  </a:lnTo>
                  <a:lnTo>
                    <a:pt x="3420110" y="1150620"/>
                  </a:lnTo>
                  <a:lnTo>
                    <a:pt x="3009900" y="1150620"/>
                  </a:lnTo>
                  <a:lnTo>
                    <a:pt x="2106929" y="1150620"/>
                  </a:lnTo>
                  <a:lnTo>
                    <a:pt x="191770" y="1150620"/>
                  </a:lnTo>
                  <a:lnTo>
                    <a:pt x="147796" y="1145555"/>
                  </a:lnTo>
                  <a:lnTo>
                    <a:pt x="107431" y="1131129"/>
                  </a:lnTo>
                  <a:lnTo>
                    <a:pt x="71824" y="1108492"/>
                  </a:lnTo>
                  <a:lnTo>
                    <a:pt x="42127" y="1078795"/>
                  </a:lnTo>
                  <a:lnTo>
                    <a:pt x="19490" y="1043188"/>
                  </a:lnTo>
                  <a:lnTo>
                    <a:pt x="5064" y="1002823"/>
                  </a:lnTo>
                  <a:lnTo>
                    <a:pt x="0" y="958850"/>
                  </a:lnTo>
                  <a:lnTo>
                    <a:pt x="0" y="671195"/>
                  </a:lnTo>
                  <a:lnTo>
                    <a:pt x="0" y="191770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261359" y="3494531"/>
              <a:ext cx="6215380" cy="1229995"/>
            </a:xfrm>
            <a:custGeom>
              <a:avLst/>
              <a:gdLst/>
              <a:ahLst/>
              <a:cxnLst/>
              <a:rect l="l" t="t" r="r" b="b"/>
              <a:pathLst>
                <a:path w="6215380" h="1229995">
                  <a:moveTo>
                    <a:pt x="3028950" y="0"/>
                  </a:moveTo>
                  <a:lnTo>
                    <a:pt x="204977" y="0"/>
                  </a:lnTo>
                  <a:lnTo>
                    <a:pt x="157993" y="5416"/>
                  </a:lnTo>
                  <a:lnTo>
                    <a:pt x="114855" y="20842"/>
                  </a:lnTo>
                  <a:lnTo>
                    <a:pt x="76795" y="45046"/>
                  </a:lnTo>
                  <a:lnTo>
                    <a:pt x="45046" y="76795"/>
                  </a:lnTo>
                  <a:lnTo>
                    <a:pt x="20842" y="114855"/>
                  </a:lnTo>
                  <a:lnTo>
                    <a:pt x="5416" y="157993"/>
                  </a:lnTo>
                  <a:lnTo>
                    <a:pt x="0" y="204977"/>
                  </a:lnTo>
                  <a:lnTo>
                    <a:pt x="0" y="1024889"/>
                  </a:lnTo>
                  <a:lnTo>
                    <a:pt x="5416" y="1071874"/>
                  </a:lnTo>
                  <a:lnTo>
                    <a:pt x="20842" y="1115012"/>
                  </a:lnTo>
                  <a:lnTo>
                    <a:pt x="45046" y="1153072"/>
                  </a:lnTo>
                  <a:lnTo>
                    <a:pt x="76795" y="1184821"/>
                  </a:lnTo>
                  <a:lnTo>
                    <a:pt x="114855" y="1209025"/>
                  </a:lnTo>
                  <a:lnTo>
                    <a:pt x="157993" y="1224451"/>
                  </a:lnTo>
                  <a:lnTo>
                    <a:pt x="204977" y="1229867"/>
                  </a:lnTo>
                  <a:lnTo>
                    <a:pt x="3028950" y="1229867"/>
                  </a:lnTo>
                  <a:lnTo>
                    <a:pt x="3075934" y="1224451"/>
                  </a:lnTo>
                  <a:lnTo>
                    <a:pt x="3119072" y="1209025"/>
                  </a:lnTo>
                  <a:lnTo>
                    <a:pt x="3157132" y="1184821"/>
                  </a:lnTo>
                  <a:lnTo>
                    <a:pt x="3188881" y="1153072"/>
                  </a:lnTo>
                  <a:lnTo>
                    <a:pt x="3213085" y="1115012"/>
                  </a:lnTo>
                  <a:lnTo>
                    <a:pt x="3228511" y="1071874"/>
                  </a:lnTo>
                  <a:lnTo>
                    <a:pt x="3233928" y="1024889"/>
                  </a:lnTo>
                  <a:lnTo>
                    <a:pt x="3233928" y="512444"/>
                  </a:lnTo>
                  <a:lnTo>
                    <a:pt x="6214871" y="307466"/>
                  </a:lnTo>
                  <a:lnTo>
                    <a:pt x="3233928" y="204977"/>
                  </a:lnTo>
                  <a:lnTo>
                    <a:pt x="3228511" y="157993"/>
                  </a:lnTo>
                  <a:lnTo>
                    <a:pt x="3213085" y="114855"/>
                  </a:lnTo>
                  <a:lnTo>
                    <a:pt x="3188881" y="76795"/>
                  </a:lnTo>
                  <a:lnTo>
                    <a:pt x="3157132" y="45046"/>
                  </a:lnTo>
                  <a:lnTo>
                    <a:pt x="3119072" y="20842"/>
                  </a:lnTo>
                  <a:lnTo>
                    <a:pt x="3075934" y="5416"/>
                  </a:lnTo>
                  <a:lnTo>
                    <a:pt x="3028950" y="0"/>
                  </a:lnTo>
                  <a:close/>
                </a:path>
              </a:pathLst>
            </a:custGeom>
            <a:solidFill>
              <a:srgbClr val="309A57">
                <a:alpha val="2941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261359" y="3494531"/>
              <a:ext cx="6215380" cy="1229995"/>
            </a:xfrm>
            <a:custGeom>
              <a:avLst/>
              <a:gdLst/>
              <a:ahLst/>
              <a:cxnLst/>
              <a:rect l="l" t="t" r="r" b="b"/>
              <a:pathLst>
                <a:path w="6215380" h="1229995">
                  <a:moveTo>
                    <a:pt x="0" y="204977"/>
                  </a:moveTo>
                  <a:lnTo>
                    <a:pt x="5416" y="157993"/>
                  </a:lnTo>
                  <a:lnTo>
                    <a:pt x="20842" y="114855"/>
                  </a:lnTo>
                  <a:lnTo>
                    <a:pt x="45046" y="76795"/>
                  </a:lnTo>
                  <a:lnTo>
                    <a:pt x="76795" y="45046"/>
                  </a:lnTo>
                  <a:lnTo>
                    <a:pt x="114855" y="20842"/>
                  </a:lnTo>
                  <a:lnTo>
                    <a:pt x="157993" y="5416"/>
                  </a:lnTo>
                  <a:lnTo>
                    <a:pt x="204977" y="0"/>
                  </a:lnTo>
                  <a:lnTo>
                    <a:pt x="1886457" y="0"/>
                  </a:lnTo>
                  <a:lnTo>
                    <a:pt x="2694940" y="0"/>
                  </a:lnTo>
                  <a:lnTo>
                    <a:pt x="3028950" y="0"/>
                  </a:lnTo>
                  <a:lnTo>
                    <a:pt x="3075934" y="5416"/>
                  </a:lnTo>
                  <a:lnTo>
                    <a:pt x="3119072" y="20842"/>
                  </a:lnTo>
                  <a:lnTo>
                    <a:pt x="3157132" y="45046"/>
                  </a:lnTo>
                  <a:lnTo>
                    <a:pt x="3188881" y="76795"/>
                  </a:lnTo>
                  <a:lnTo>
                    <a:pt x="3213085" y="114855"/>
                  </a:lnTo>
                  <a:lnTo>
                    <a:pt x="3228511" y="157993"/>
                  </a:lnTo>
                  <a:lnTo>
                    <a:pt x="3233928" y="204977"/>
                  </a:lnTo>
                  <a:lnTo>
                    <a:pt x="6214871" y="307466"/>
                  </a:lnTo>
                  <a:lnTo>
                    <a:pt x="3233928" y="512444"/>
                  </a:lnTo>
                  <a:lnTo>
                    <a:pt x="3233928" y="1024889"/>
                  </a:lnTo>
                  <a:lnTo>
                    <a:pt x="3228511" y="1071874"/>
                  </a:lnTo>
                  <a:lnTo>
                    <a:pt x="3213085" y="1115012"/>
                  </a:lnTo>
                  <a:lnTo>
                    <a:pt x="3188881" y="1153072"/>
                  </a:lnTo>
                  <a:lnTo>
                    <a:pt x="3157132" y="1184821"/>
                  </a:lnTo>
                  <a:lnTo>
                    <a:pt x="3119072" y="1209025"/>
                  </a:lnTo>
                  <a:lnTo>
                    <a:pt x="3075934" y="1224451"/>
                  </a:lnTo>
                  <a:lnTo>
                    <a:pt x="3028950" y="1229867"/>
                  </a:lnTo>
                  <a:lnTo>
                    <a:pt x="2694940" y="1229867"/>
                  </a:lnTo>
                  <a:lnTo>
                    <a:pt x="1886457" y="1229867"/>
                  </a:lnTo>
                  <a:lnTo>
                    <a:pt x="204977" y="1229867"/>
                  </a:lnTo>
                  <a:lnTo>
                    <a:pt x="157993" y="1224451"/>
                  </a:lnTo>
                  <a:lnTo>
                    <a:pt x="114855" y="1209025"/>
                  </a:lnTo>
                  <a:lnTo>
                    <a:pt x="76795" y="1184821"/>
                  </a:lnTo>
                  <a:lnTo>
                    <a:pt x="45046" y="1153072"/>
                  </a:lnTo>
                  <a:lnTo>
                    <a:pt x="20842" y="1115012"/>
                  </a:lnTo>
                  <a:lnTo>
                    <a:pt x="5416" y="1071874"/>
                  </a:lnTo>
                  <a:lnTo>
                    <a:pt x="0" y="1024889"/>
                  </a:lnTo>
                  <a:lnTo>
                    <a:pt x="0" y="512444"/>
                  </a:lnTo>
                  <a:lnTo>
                    <a:pt x="0" y="204977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124203" y="1326260"/>
            <a:ext cx="10264140" cy="32270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latin typeface="Calibri"/>
                <a:cs typeface="Calibri"/>
              </a:rPr>
              <a:t>Després</a:t>
            </a:r>
            <a:r>
              <a:rPr dirty="0" sz="1500" spc="60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d'haver</a:t>
            </a:r>
            <a:r>
              <a:rPr dirty="0" sz="1500" spc="55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fet</a:t>
            </a:r>
            <a:r>
              <a:rPr dirty="0" sz="1500" spc="45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la</a:t>
            </a:r>
            <a:r>
              <a:rPr dirty="0" sz="1500" spc="45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primera</a:t>
            </a:r>
            <a:r>
              <a:rPr dirty="0" sz="1500" spc="70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presentació</a:t>
            </a:r>
            <a:r>
              <a:rPr dirty="0" sz="1500" spc="55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real</a:t>
            </a:r>
            <a:r>
              <a:rPr dirty="0" sz="1500" spc="50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en</a:t>
            </a:r>
            <a:r>
              <a:rPr dirty="0" sz="1500" spc="60" b="1">
                <a:latin typeface="Calibri"/>
                <a:cs typeface="Calibri"/>
              </a:rPr>
              <a:t> </a:t>
            </a:r>
            <a:r>
              <a:rPr dirty="0" sz="1500" b="1" i="1">
                <a:latin typeface="Calibri"/>
                <a:cs typeface="Calibri"/>
              </a:rPr>
              <a:t>Exclusive</a:t>
            </a:r>
            <a:r>
              <a:rPr dirty="0" sz="1500" spc="60" b="1" i="1">
                <a:latin typeface="Calibri"/>
                <a:cs typeface="Calibri"/>
              </a:rPr>
              <a:t> </a:t>
            </a:r>
            <a:r>
              <a:rPr dirty="0" sz="1500" b="1" i="1">
                <a:latin typeface="Calibri"/>
                <a:cs typeface="Calibri"/>
              </a:rPr>
              <a:t>Beauty</a:t>
            </a:r>
            <a:r>
              <a:rPr dirty="0" sz="1500" b="1">
                <a:latin typeface="Calibri"/>
                <a:cs typeface="Calibri"/>
              </a:rPr>
              <a:t>,</a:t>
            </a:r>
            <a:r>
              <a:rPr dirty="0" sz="1500" spc="60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David</a:t>
            </a:r>
            <a:r>
              <a:rPr dirty="0" sz="1500" spc="45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li</a:t>
            </a:r>
            <a:r>
              <a:rPr dirty="0" sz="1500" spc="45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diu</a:t>
            </a:r>
            <a:r>
              <a:rPr dirty="0" sz="1500" spc="50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a</a:t>
            </a:r>
            <a:r>
              <a:rPr dirty="0" sz="1500" spc="65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Ana</a:t>
            </a:r>
            <a:r>
              <a:rPr dirty="0" sz="1500" spc="60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que</a:t>
            </a:r>
            <a:r>
              <a:rPr dirty="0" sz="1500" spc="50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no</a:t>
            </a:r>
            <a:r>
              <a:rPr dirty="0" sz="1500" spc="55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li</a:t>
            </a:r>
            <a:r>
              <a:rPr dirty="0" sz="1500" spc="50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ha</a:t>
            </a:r>
            <a:r>
              <a:rPr dirty="0" sz="1500" spc="65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sortit</a:t>
            </a:r>
            <a:r>
              <a:rPr dirty="0" sz="1500" spc="55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malament.</a:t>
            </a:r>
            <a:r>
              <a:rPr dirty="0" sz="1500" spc="55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No</a:t>
            </a:r>
            <a:r>
              <a:rPr dirty="0" sz="1500" spc="65" b="1">
                <a:latin typeface="Calibri"/>
                <a:cs typeface="Calibri"/>
              </a:rPr>
              <a:t> </a:t>
            </a:r>
            <a:r>
              <a:rPr dirty="0" sz="1500" spc="-10" b="1">
                <a:latin typeface="Calibri"/>
                <a:cs typeface="Calibri"/>
              </a:rPr>
              <a:t>obstant això,</a:t>
            </a:r>
            <a:r>
              <a:rPr dirty="0" sz="1500" spc="-25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no</a:t>
            </a:r>
            <a:r>
              <a:rPr dirty="0" sz="1500" spc="-10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ha</a:t>
            </a:r>
            <a:r>
              <a:rPr dirty="0" sz="1500" spc="-30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tingut</a:t>
            </a:r>
            <a:r>
              <a:rPr dirty="0" sz="1500" spc="-15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un</a:t>
            </a:r>
            <a:r>
              <a:rPr dirty="0" sz="1500" spc="-35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feedback</a:t>
            </a:r>
            <a:r>
              <a:rPr dirty="0" sz="1500" spc="-45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clar</a:t>
            </a:r>
            <a:r>
              <a:rPr dirty="0" sz="1500" spc="-20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del</a:t>
            </a:r>
            <a:r>
              <a:rPr dirty="0" sz="1500" spc="-40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seu</a:t>
            </a:r>
            <a:r>
              <a:rPr dirty="0" sz="1500" spc="-30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cap</a:t>
            </a:r>
            <a:r>
              <a:rPr dirty="0" sz="1500" spc="-20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ni</a:t>
            </a:r>
            <a:r>
              <a:rPr dirty="0" sz="1500" spc="-30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dels</a:t>
            </a:r>
            <a:r>
              <a:rPr dirty="0" sz="1500" spc="-40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seus</a:t>
            </a:r>
            <a:r>
              <a:rPr dirty="0" sz="1500" spc="-20" b="1">
                <a:latin typeface="Calibri"/>
                <a:cs typeface="Calibri"/>
              </a:rPr>
              <a:t> </a:t>
            </a:r>
            <a:r>
              <a:rPr dirty="0" sz="1500" spc="-10" b="1">
                <a:latin typeface="Calibri"/>
                <a:cs typeface="Calibri"/>
              </a:rPr>
              <a:t>companys</a:t>
            </a:r>
            <a:r>
              <a:rPr dirty="0" sz="1500" spc="-30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i</a:t>
            </a:r>
            <a:r>
              <a:rPr dirty="0" sz="1500" spc="-15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creu</a:t>
            </a:r>
            <a:r>
              <a:rPr dirty="0" sz="1500" spc="-35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que</a:t>
            </a:r>
            <a:r>
              <a:rPr dirty="0" sz="1500" spc="-30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no</a:t>
            </a:r>
            <a:r>
              <a:rPr dirty="0" sz="1500" spc="-10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tot</a:t>
            </a:r>
            <a:r>
              <a:rPr dirty="0" sz="1500" spc="-5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li</a:t>
            </a:r>
            <a:r>
              <a:rPr dirty="0" sz="1500" spc="-40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va</a:t>
            </a:r>
            <a:r>
              <a:rPr dirty="0" sz="1500" spc="-5" b="1">
                <a:latin typeface="Calibri"/>
                <a:cs typeface="Calibri"/>
              </a:rPr>
              <a:t> </a:t>
            </a:r>
            <a:r>
              <a:rPr dirty="0" sz="1500" b="1">
                <a:latin typeface="Calibri"/>
                <a:cs typeface="Calibri"/>
              </a:rPr>
              <a:t>sortir</a:t>
            </a:r>
            <a:r>
              <a:rPr dirty="0" sz="1500" spc="5" b="1">
                <a:latin typeface="Calibri"/>
                <a:cs typeface="Calibri"/>
              </a:rPr>
              <a:t> </a:t>
            </a:r>
            <a:r>
              <a:rPr dirty="0" sz="1500" spc="-10" b="1">
                <a:latin typeface="Calibri"/>
                <a:cs typeface="Calibri"/>
              </a:rPr>
              <a:t>perfecte.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sz="1500">
              <a:latin typeface="Calibri"/>
              <a:cs typeface="Calibri"/>
            </a:endParaRPr>
          </a:p>
          <a:p>
            <a:pPr algn="just" marL="3448050" marR="3439795">
              <a:lnSpc>
                <a:spcPct val="100000"/>
              </a:lnSpc>
              <a:spcBef>
                <a:spcPts val="5"/>
              </a:spcBef>
            </a:pPr>
            <a:r>
              <a:rPr dirty="0" sz="1500">
                <a:latin typeface="Calibri"/>
                <a:cs typeface="Calibri"/>
              </a:rPr>
              <a:t>Crec</a:t>
            </a:r>
            <a:r>
              <a:rPr dirty="0" sz="1500" spc="145">
                <a:latin typeface="Calibri"/>
                <a:cs typeface="Calibri"/>
              </a:rPr>
              <a:t>  </a:t>
            </a:r>
            <a:r>
              <a:rPr dirty="0" sz="1500">
                <a:latin typeface="Calibri"/>
                <a:cs typeface="Calibri"/>
              </a:rPr>
              <a:t>que</a:t>
            </a:r>
            <a:r>
              <a:rPr dirty="0" sz="1500" spc="150">
                <a:latin typeface="Calibri"/>
                <a:cs typeface="Calibri"/>
              </a:rPr>
              <a:t>  </a:t>
            </a:r>
            <a:r>
              <a:rPr dirty="0" sz="1500">
                <a:latin typeface="Calibri"/>
                <a:cs typeface="Calibri"/>
              </a:rPr>
              <a:t>vaig</a:t>
            </a:r>
            <a:r>
              <a:rPr dirty="0" sz="1500" spc="150">
                <a:latin typeface="Calibri"/>
                <a:cs typeface="Calibri"/>
              </a:rPr>
              <a:t>  </a:t>
            </a:r>
            <a:r>
              <a:rPr dirty="0" sz="1500">
                <a:latin typeface="Calibri"/>
                <a:cs typeface="Calibri"/>
              </a:rPr>
              <a:t>utilitzar</a:t>
            </a:r>
            <a:r>
              <a:rPr dirty="0" sz="1500" spc="155">
                <a:latin typeface="Calibri"/>
                <a:cs typeface="Calibri"/>
              </a:rPr>
              <a:t>  </a:t>
            </a:r>
            <a:r>
              <a:rPr dirty="0" sz="1500">
                <a:latin typeface="Calibri"/>
                <a:cs typeface="Calibri"/>
              </a:rPr>
              <a:t>uns</a:t>
            </a:r>
            <a:r>
              <a:rPr dirty="0" sz="1500" spc="150">
                <a:latin typeface="Calibri"/>
                <a:cs typeface="Calibri"/>
              </a:rPr>
              <a:t>  </a:t>
            </a:r>
            <a:r>
              <a:rPr dirty="0" sz="1500">
                <a:latin typeface="Calibri"/>
                <a:cs typeface="Calibri"/>
              </a:rPr>
              <a:t>gràfics</a:t>
            </a:r>
            <a:r>
              <a:rPr dirty="0" sz="1500" spc="150">
                <a:latin typeface="Calibri"/>
                <a:cs typeface="Calibri"/>
              </a:rPr>
              <a:t>  </a:t>
            </a:r>
            <a:r>
              <a:rPr dirty="0" sz="1500" spc="-25">
                <a:latin typeface="Calibri"/>
                <a:cs typeface="Calibri"/>
              </a:rPr>
              <a:t>poc </a:t>
            </a:r>
            <a:r>
              <a:rPr dirty="0" sz="1500">
                <a:latin typeface="Calibri"/>
                <a:cs typeface="Calibri"/>
              </a:rPr>
              <a:t>intuïtius</a:t>
            </a:r>
            <a:r>
              <a:rPr dirty="0" sz="1500" spc="17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17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que</a:t>
            </a:r>
            <a:r>
              <a:rPr dirty="0" sz="1500" spc="17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no</a:t>
            </a:r>
            <a:r>
              <a:rPr dirty="0" sz="1500" spc="17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van</a:t>
            </a:r>
            <a:r>
              <a:rPr dirty="0" sz="1500" spc="17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saber</a:t>
            </a:r>
            <a:r>
              <a:rPr dirty="0" sz="1500" spc="17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mostrar</a:t>
            </a:r>
            <a:r>
              <a:rPr dirty="0" sz="1500" spc="17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bé</a:t>
            </a:r>
            <a:r>
              <a:rPr dirty="0" sz="1500" spc="16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la </a:t>
            </a:r>
            <a:r>
              <a:rPr dirty="0" sz="1500">
                <a:latin typeface="Calibri"/>
                <a:cs typeface="Calibri"/>
              </a:rPr>
              <a:t>comparació</a:t>
            </a:r>
            <a:r>
              <a:rPr dirty="0" sz="1500" spc="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amb</a:t>
            </a:r>
            <a:r>
              <a:rPr dirty="0" sz="1500" spc="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altres</a:t>
            </a:r>
            <a:r>
              <a:rPr dirty="0" sz="1500" spc="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anys.</a:t>
            </a:r>
            <a:r>
              <a:rPr dirty="0" sz="1500" spc="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Els</a:t>
            </a:r>
            <a:r>
              <a:rPr dirty="0" sz="1500" spc="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meus</a:t>
            </a:r>
            <a:r>
              <a:rPr dirty="0" sz="1500" spc="35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caps </a:t>
            </a:r>
            <a:r>
              <a:rPr dirty="0" sz="1500">
                <a:latin typeface="Calibri"/>
                <a:cs typeface="Calibri"/>
              </a:rPr>
              <a:t>pot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ser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que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no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ho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entenguessin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bé.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5"/>
              </a:spcBef>
            </a:pPr>
            <a:endParaRPr sz="1500">
              <a:latin typeface="Calibri"/>
              <a:cs typeface="Calibri"/>
            </a:endParaRPr>
          </a:p>
          <a:p>
            <a:pPr algn="just" marL="2312670" marR="5058410">
              <a:lnSpc>
                <a:spcPct val="100000"/>
              </a:lnSpc>
            </a:pP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els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comercials</a:t>
            </a:r>
            <a:r>
              <a:rPr dirty="0" sz="1500" spc="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no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entenen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els</a:t>
            </a:r>
            <a:r>
              <a:rPr dirty="0" sz="1500" spc="1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ràtios </a:t>
            </a:r>
            <a:r>
              <a:rPr dirty="0" sz="1500">
                <a:latin typeface="Calibri"/>
                <a:cs typeface="Calibri"/>
              </a:rPr>
              <a:t>financers.</a:t>
            </a:r>
            <a:r>
              <a:rPr dirty="0" sz="1500" spc="235">
                <a:latin typeface="Calibri"/>
                <a:cs typeface="Calibri"/>
              </a:rPr>
              <a:t>  </a:t>
            </a:r>
            <a:r>
              <a:rPr dirty="0" sz="1500">
                <a:latin typeface="Calibri"/>
                <a:cs typeface="Calibri"/>
              </a:rPr>
              <a:t>Vaig</a:t>
            </a:r>
            <a:r>
              <a:rPr dirty="0" sz="1500" spc="235">
                <a:latin typeface="Calibri"/>
                <a:cs typeface="Calibri"/>
              </a:rPr>
              <a:t>  </a:t>
            </a:r>
            <a:r>
              <a:rPr dirty="0" sz="1500">
                <a:latin typeface="Calibri"/>
                <a:cs typeface="Calibri"/>
              </a:rPr>
              <a:t>utilitzar</a:t>
            </a:r>
            <a:r>
              <a:rPr dirty="0" sz="1500" spc="235">
                <a:latin typeface="Calibri"/>
                <a:cs typeface="Calibri"/>
              </a:rPr>
              <a:t>  </a:t>
            </a:r>
            <a:r>
              <a:rPr dirty="0" sz="1500">
                <a:latin typeface="Calibri"/>
                <a:cs typeface="Calibri"/>
              </a:rPr>
              <a:t>termes</a:t>
            </a:r>
            <a:r>
              <a:rPr dirty="0" sz="1500" spc="235">
                <a:latin typeface="Calibri"/>
                <a:cs typeface="Calibri"/>
              </a:rPr>
              <a:t>  </a:t>
            </a:r>
            <a:r>
              <a:rPr dirty="0" sz="1500" spc="-50">
                <a:latin typeface="Calibri"/>
                <a:cs typeface="Calibri"/>
              </a:rPr>
              <a:t>i </a:t>
            </a:r>
            <a:r>
              <a:rPr dirty="0" sz="1500">
                <a:latin typeface="Calibri"/>
                <a:cs typeface="Calibri"/>
              </a:rPr>
              <a:t>conceptes</a:t>
            </a:r>
            <a:r>
              <a:rPr dirty="0" sz="1500" spc="35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molt</a:t>
            </a:r>
            <a:r>
              <a:rPr dirty="0" sz="1500" spc="36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tècnics,</a:t>
            </a:r>
            <a:r>
              <a:rPr dirty="0" sz="1500" spc="35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més</a:t>
            </a:r>
            <a:r>
              <a:rPr dirty="0" sz="1500" spc="37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per</a:t>
            </a:r>
            <a:r>
              <a:rPr dirty="0" sz="1500" spc="360">
                <a:latin typeface="Calibri"/>
                <a:cs typeface="Calibri"/>
              </a:rPr>
              <a:t> </a:t>
            </a:r>
            <a:r>
              <a:rPr dirty="0" sz="1500" spc="-50">
                <a:latin typeface="Calibri"/>
                <a:cs typeface="Calibri"/>
              </a:rPr>
              <a:t>a </a:t>
            </a:r>
            <a:r>
              <a:rPr dirty="0" sz="1500">
                <a:latin typeface="Calibri"/>
                <a:cs typeface="Calibri"/>
              </a:rPr>
              <a:t>financers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que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per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comercials.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604005" y="3899280"/>
            <a:ext cx="6019165" cy="2311400"/>
            <a:chOff x="3604005" y="3899280"/>
            <a:chExt cx="6019165" cy="2311400"/>
          </a:xfrm>
        </p:grpSpPr>
        <p:sp>
          <p:nvSpPr>
            <p:cNvPr id="9" name="object 9" descr=""/>
            <p:cNvSpPr/>
            <p:nvPr/>
          </p:nvSpPr>
          <p:spPr>
            <a:xfrm>
              <a:off x="3610355" y="3905630"/>
              <a:ext cx="6006465" cy="2298700"/>
            </a:xfrm>
            <a:custGeom>
              <a:avLst/>
              <a:gdLst/>
              <a:ahLst/>
              <a:cxnLst/>
              <a:rect l="l" t="t" r="r" b="b"/>
              <a:pathLst>
                <a:path w="6006465" h="2298700">
                  <a:moveTo>
                    <a:pt x="3778250" y="1093089"/>
                  </a:moveTo>
                  <a:lnTo>
                    <a:pt x="200914" y="1093089"/>
                  </a:lnTo>
                  <a:lnTo>
                    <a:pt x="154834" y="1098393"/>
                  </a:lnTo>
                  <a:lnTo>
                    <a:pt x="112541" y="1113503"/>
                  </a:lnTo>
                  <a:lnTo>
                    <a:pt x="75237" y="1137216"/>
                  </a:lnTo>
                  <a:lnTo>
                    <a:pt x="44127" y="1168326"/>
                  </a:lnTo>
                  <a:lnTo>
                    <a:pt x="20414" y="1205630"/>
                  </a:lnTo>
                  <a:lnTo>
                    <a:pt x="5304" y="1247923"/>
                  </a:lnTo>
                  <a:lnTo>
                    <a:pt x="0" y="1294003"/>
                  </a:lnTo>
                  <a:lnTo>
                    <a:pt x="0" y="2097659"/>
                  </a:lnTo>
                  <a:lnTo>
                    <a:pt x="5304" y="2143726"/>
                  </a:lnTo>
                  <a:lnTo>
                    <a:pt x="20414" y="2186015"/>
                  </a:lnTo>
                  <a:lnTo>
                    <a:pt x="44127" y="2223319"/>
                  </a:lnTo>
                  <a:lnTo>
                    <a:pt x="75237" y="2254433"/>
                  </a:lnTo>
                  <a:lnTo>
                    <a:pt x="112541" y="2278151"/>
                  </a:lnTo>
                  <a:lnTo>
                    <a:pt x="154834" y="2293266"/>
                  </a:lnTo>
                  <a:lnTo>
                    <a:pt x="200914" y="2298573"/>
                  </a:lnTo>
                  <a:lnTo>
                    <a:pt x="3778250" y="2298573"/>
                  </a:lnTo>
                  <a:lnTo>
                    <a:pt x="3824329" y="2293266"/>
                  </a:lnTo>
                  <a:lnTo>
                    <a:pt x="3866622" y="2278151"/>
                  </a:lnTo>
                  <a:lnTo>
                    <a:pt x="3903926" y="2254433"/>
                  </a:lnTo>
                  <a:lnTo>
                    <a:pt x="3935036" y="2223319"/>
                  </a:lnTo>
                  <a:lnTo>
                    <a:pt x="3958749" y="2186015"/>
                  </a:lnTo>
                  <a:lnTo>
                    <a:pt x="3973859" y="2143726"/>
                  </a:lnTo>
                  <a:lnTo>
                    <a:pt x="3979164" y="2097659"/>
                  </a:lnTo>
                  <a:lnTo>
                    <a:pt x="3979164" y="1294003"/>
                  </a:lnTo>
                  <a:lnTo>
                    <a:pt x="3973859" y="1247923"/>
                  </a:lnTo>
                  <a:lnTo>
                    <a:pt x="3958749" y="1205630"/>
                  </a:lnTo>
                  <a:lnTo>
                    <a:pt x="3935036" y="1168326"/>
                  </a:lnTo>
                  <a:lnTo>
                    <a:pt x="3903926" y="1137216"/>
                  </a:lnTo>
                  <a:lnTo>
                    <a:pt x="3866622" y="1113503"/>
                  </a:lnTo>
                  <a:lnTo>
                    <a:pt x="3824329" y="1098393"/>
                  </a:lnTo>
                  <a:lnTo>
                    <a:pt x="3778250" y="1093089"/>
                  </a:lnTo>
                  <a:close/>
                </a:path>
                <a:path w="6006465" h="2298700">
                  <a:moveTo>
                    <a:pt x="6006211" y="0"/>
                  </a:moveTo>
                  <a:lnTo>
                    <a:pt x="2321179" y="1093089"/>
                  </a:lnTo>
                  <a:lnTo>
                    <a:pt x="3315970" y="1093089"/>
                  </a:lnTo>
                  <a:lnTo>
                    <a:pt x="6006211" y="0"/>
                  </a:lnTo>
                  <a:close/>
                </a:path>
              </a:pathLst>
            </a:custGeom>
            <a:solidFill>
              <a:srgbClr val="309A57">
                <a:alpha val="2901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610355" y="3905630"/>
              <a:ext cx="6006465" cy="2298700"/>
            </a:xfrm>
            <a:custGeom>
              <a:avLst/>
              <a:gdLst/>
              <a:ahLst/>
              <a:cxnLst/>
              <a:rect l="l" t="t" r="r" b="b"/>
              <a:pathLst>
                <a:path w="6006465" h="2298700">
                  <a:moveTo>
                    <a:pt x="0" y="1294003"/>
                  </a:moveTo>
                  <a:lnTo>
                    <a:pt x="5304" y="1247923"/>
                  </a:lnTo>
                  <a:lnTo>
                    <a:pt x="20414" y="1205630"/>
                  </a:lnTo>
                  <a:lnTo>
                    <a:pt x="44127" y="1168326"/>
                  </a:lnTo>
                  <a:lnTo>
                    <a:pt x="75237" y="1137216"/>
                  </a:lnTo>
                  <a:lnTo>
                    <a:pt x="112541" y="1113503"/>
                  </a:lnTo>
                  <a:lnTo>
                    <a:pt x="154834" y="1098393"/>
                  </a:lnTo>
                  <a:lnTo>
                    <a:pt x="200914" y="1093089"/>
                  </a:lnTo>
                  <a:lnTo>
                    <a:pt x="2321179" y="1093089"/>
                  </a:lnTo>
                  <a:lnTo>
                    <a:pt x="6006211" y="0"/>
                  </a:lnTo>
                  <a:lnTo>
                    <a:pt x="3315970" y="1093089"/>
                  </a:lnTo>
                  <a:lnTo>
                    <a:pt x="3778250" y="1093089"/>
                  </a:lnTo>
                  <a:lnTo>
                    <a:pt x="3824329" y="1098393"/>
                  </a:lnTo>
                  <a:lnTo>
                    <a:pt x="3866622" y="1113503"/>
                  </a:lnTo>
                  <a:lnTo>
                    <a:pt x="3903926" y="1137216"/>
                  </a:lnTo>
                  <a:lnTo>
                    <a:pt x="3935036" y="1168326"/>
                  </a:lnTo>
                  <a:lnTo>
                    <a:pt x="3958749" y="1205630"/>
                  </a:lnTo>
                  <a:lnTo>
                    <a:pt x="3973859" y="1247923"/>
                  </a:lnTo>
                  <a:lnTo>
                    <a:pt x="3979164" y="1294003"/>
                  </a:lnTo>
                  <a:lnTo>
                    <a:pt x="3979164" y="1595374"/>
                  </a:lnTo>
                  <a:lnTo>
                    <a:pt x="3979164" y="2097659"/>
                  </a:lnTo>
                  <a:lnTo>
                    <a:pt x="3973859" y="2143726"/>
                  </a:lnTo>
                  <a:lnTo>
                    <a:pt x="3958749" y="2186015"/>
                  </a:lnTo>
                  <a:lnTo>
                    <a:pt x="3935036" y="2223319"/>
                  </a:lnTo>
                  <a:lnTo>
                    <a:pt x="3903926" y="2254433"/>
                  </a:lnTo>
                  <a:lnTo>
                    <a:pt x="3866622" y="2278151"/>
                  </a:lnTo>
                  <a:lnTo>
                    <a:pt x="3824329" y="2293266"/>
                  </a:lnTo>
                  <a:lnTo>
                    <a:pt x="3778250" y="2298573"/>
                  </a:lnTo>
                  <a:lnTo>
                    <a:pt x="3315970" y="2298573"/>
                  </a:lnTo>
                  <a:lnTo>
                    <a:pt x="2321179" y="2298573"/>
                  </a:lnTo>
                  <a:lnTo>
                    <a:pt x="200914" y="2298573"/>
                  </a:lnTo>
                  <a:lnTo>
                    <a:pt x="154834" y="2293266"/>
                  </a:lnTo>
                  <a:lnTo>
                    <a:pt x="112541" y="2278151"/>
                  </a:lnTo>
                  <a:lnTo>
                    <a:pt x="75237" y="2254433"/>
                  </a:lnTo>
                  <a:lnTo>
                    <a:pt x="44127" y="2223319"/>
                  </a:lnTo>
                  <a:lnTo>
                    <a:pt x="20414" y="2186015"/>
                  </a:lnTo>
                  <a:lnTo>
                    <a:pt x="5304" y="2143726"/>
                  </a:lnTo>
                  <a:lnTo>
                    <a:pt x="0" y="2097659"/>
                  </a:lnTo>
                  <a:lnTo>
                    <a:pt x="0" y="1595374"/>
                  </a:lnTo>
                  <a:lnTo>
                    <a:pt x="0" y="1294003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3728084" y="5113146"/>
            <a:ext cx="371792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Calibri"/>
                <a:cs typeface="Calibri"/>
              </a:rPr>
              <a:t>Em</a:t>
            </a:r>
            <a:r>
              <a:rPr dirty="0" sz="1500" spc="1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sembla</a:t>
            </a:r>
            <a:r>
              <a:rPr dirty="0" sz="1500" spc="1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que</a:t>
            </a:r>
            <a:r>
              <a:rPr dirty="0" sz="1500" spc="1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la</a:t>
            </a:r>
            <a:r>
              <a:rPr dirty="0" sz="1500" spc="1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meva</a:t>
            </a:r>
            <a:r>
              <a:rPr dirty="0" sz="1500" spc="1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actitud</a:t>
            </a:r>
            <a:r>
              <a:rPr dirty="0" sz="1500" spc="1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1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presència</a:t>
            </a:r>
            <a:r>
              <a:rPr dirty="0" sz="1500" spc="125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no </a:t>
            </a:r>
            <a:r>
              <a:rPr dirty="0" sz="1500">
                <a:latin typeface="Calibri"/>
                <a:cs typeface="Calibri"/>
              </a:rPr>
              <a:t>projectaven</a:t>
            </a:r>
            <a:r>
              <a:rPr dirty="0" sz="1500" spc="4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seguretat.</a:t>
            </a:r>
            <a:r>
              <a:rPr dirty="0" sz="1500" spc="4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Hauria</a:t>
            </a:r>
            <a:r>
              <a:rPr dirty="0" sz="1500" spc="4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</a:t>
            </a:r>
            <a:r>
              <a:rPr dirty="0" sz="1500" spc="434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transmetre </a:t>
            </a:r>
            <a:r>
              <a:rPr dirty="0" sz="1500">
                <a:latin typeface="Calibri"/>
                <a:cs typeface="Calibri"/>
              </a:rPr>
              <a:t>més</a:t>
            </a:r>
            <a:r>
              <a:rPr dirty="0" sz="1500" spc="2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domini</a:t>
            </a:r>
            <a:r>
              <a:rPr dirty="0" sz="1500" spc="2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sobre</a:t>
            </a:r>
            <a:r>
              <a:rPr dirty="0" sz="1500" spc="2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el</a:t>
            </a:r>
            <a:r>
              <a:rPr dirty="0" sz="1500" spc="2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que</a:t>
            </a:r>
            <a:r>
              <a:rPr dirty="0" sz="1500" spc="20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parlo</a:t>
            </a:r>
            <a:r>
              <a:rPr dirty="0" sz="1500" spc="2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</a:t>
            </a:r>
            <a:r>
              <a:rPr dirty="0" sz="1500" spc="20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través</a:t>
            </a:r>
            <a:r>
              <a:rPr dirty="0" sz="1500" spc="21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</a:t>
            </a:r>
            <a:r>
              <a:rPr dirty="0" sz="1500" spc="210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la </a:t>
            </a:r>
            <a:r>
              <a:rPr dirty="0" sz="1500">
                <a:latin typeface="Calibri"/>
                <a:cs typeface="Calibri"/>
              </a:rPr>
              <a:t>meva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veu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els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meus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gestos.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9604" y="2042160"/>
            <a:ext cx="4477511" cy="4434840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1374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000000"/>
                </a:solidFill>
              </a:rPr>
              <a:t>EL</a:t>
            </a:r>
            <a:r>
              <a:rPr dirty="0" sz="2400" spc="-10">
                <a:solidFill>
                  <a:srgbClr val="000000"/>
                </a:solidFill>
              </a:rPr>
              <a:t> </a:t>
            </a:r>
            <a:r>
              <a:rPr dirty="0" sz="2400" spc="-25">
                <a:solidFill>
                  <a:srgbClr val="000000"/>
                </a:solidFill>
              </a:rPr>
              <a:t>CAS</a:t>
            </a:r>
            <a:endParaRPr sz="2400"/>
          </a:p>
        </p:txBody>
      </p:sp>
      <p:pic>
        <p:nvPicPr>
          <p:cNvPr id="14" name="object 1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754123"/>
            <a:ext cx="4366259" cy="47228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774299" y="3018110"/>
            <a:ext cx="3816350" cy="1573530"/>
          </a:xfrm>
          <a:custGeom>
            <a:avLst/>
            <a:gdLst/>
            <a:ahLst/>
            <a:cxnLst/>
            <a:rect l="l" t="t" r="r" b="b"/>
            <a:pathLst>
              <a:path w="3816350" h="1573529">
                <a:moveTo>
                  <a:pt x="2339219" y="0"/>
                </a:moveTo>
                <a:lnTo>
                  <a:pt x="2285130" y="1322"/>
                </a:lnTo>
                <a:lnTo>
                  <a:pt x="2232211" y="6848"/>
                </a:lnTo>
                <a:lnTo>
                  <a:pt x="2181259" y="16427"/>
                </a:lnTo>
                <a:lnTo>
                  <a:pt x="2133075" y="29908"/>
                </a:lnTo>
                <a:lnTo>
                  <a:pt x="2088458" y="47137"/>
                </a:lnTo>
                <a:lnTo>
                  <a:pt x="2048207" y="67965"/>
                </a:lnTo>
                <a:lnTo>
                  <a:pt x="2013121" y="92238"/>
                </a:lnTo>
                <a:lnTo>
                  <a:pt x="1983999" y="119805"/>
                </a:lnTo>
                <a:lnTo>
                  <a:pt x="1958894" y="106885"/>
                </a:lnTo>
                <a:lnTo>
                  <a:pt x="1904114" y="84283"/>
                </a:lnTo>
                <a:lnTo>
                  <a:pt x="1824707" y="61811"/>
                </a:lnTo>
                <a:lnTo>
                  <a:pt x="1773546" y="52419"/>
                </a:lnTo>
                <a:lnTo>
                  <a:pt x="1721643" y="46463"/>
                </a:lnTo>
                <a:lnTo>
                  <a:pt x="1669478" y="43861"/>
                </a:lnTo>
                <a:lnTo>
                  <a:pt x="1617527" y="44530"/>
                </a:lnTo>
                <a:lnTo>
                  <a:pt x="1566268" y="48388"/>
                </a:lnTo>
                <a:lnTo>
                  <a:pt x="1516178" y="55353"/>
                </a:lnTo>
                <a:lnTo>
                  <a:pt x="1467735" y="65342"/>
                </a:lnTo>
                <a:lnTo>
                  <a:pt x="1421415" y="78274"/>
                </a:lnTo>
                <a:lnTo>
                  <a:pt x="1377697" y="94066"/>
                </a:lnTo>
                <a:lnTo>
                  <a:pt x="1337057" y="112637"/>
                </a:lnTo>
                <a:lnTo>
                  <a:pt x="1299973" y="133903"/>
                </a:lnTo>
                <a:lnTo>
                  <a:pt x="1266922" y="157783"/>
                </a:lnTo>
                <a:lnTo>
                  <a:pt x="1238382" y="184194"/>
                </a:lnTo>
                <a:lnTo>
                  <a:pt x="1194371" y="171072"/>
                </a:lnTo>
                <a:lnTo>
                  <a:pt x="1148803" y="160112"/>
                </a:lnTo>
                <a:lnTo>
                  <a:pt x="1101931" y="151342"/>
                </a:lnTo>
                <a:lnTo>
                  <a:pt x="1054009" y="144792"/>
                </a:lnTo>
                <a:lnTo>
                  <a:pt x="1005289" y="140493"/>
                </a:lnTo>
                <a:lnTo>
                  <a:pt x="956025" y="138474"/>
                </a:lnTo>
                <a:lnTo>
                  <a:pt x="906469" y="138765"/>
                </a:lnTo>
                <a:lnTo>
                  <a:pt x="856874" y="141395"/>
                </a:lnTo>
                <a:lnTo>
                  <a:pt x="796912" y="147715"/>
                </a:lnTo>
                <a:lnTo>
                  <a:pt x="739498" y="157216"/>
                </a:lnTo>
                <a:lnTo>
                  <a:pt x="684889" y="169706"/>
                </a:lnTo>
                <a:lnTo>
                  <a:pt x="633340" y="184998"/>
                </a:lnTo>
                <a:lnTo>
                  <a:pt x="585107" y="202900"/>
                </a:lnTo>
                <a:lnTo>
                  <a:pt x="540448" y="223224"/>
                </a:lnTo>
                <a:lnTo>
                  <a:pt x="499617" y="245781"/>
                </a:lnTo>
                <a:lnTo>
                  <a:pt x="462872" y="270379"/>
                </a:lnTo>
                <a:lnTo>
                  <a:pt x="430468" y="296831"/>
                </a:lnTo>
                <a:lnTo>
                  <a:pt x="402661" y="324946"/>
                </a:lnTo>
                <a:lnTo>
                  <a:pt x="361865" y="385408"/>
                </a:lnTo>
                <a:lnTo>
                  <a:pt x="342533" y="450248"/>
                </a:lnTo>
                <a:lnTo>
                  <a:pt x="341557" y="483836"/>
                </a:lnTo>
                <a:lnTo>
                  <a:pt x="346715" y="517950"/>
                </a:lnTo>
                <a:lnTo>
                  <a:pt x="343540" y="522903"/>
                </a:lnTo>
                <a:lnTo>
                  <a:pt x="284035" y="529082"/>
                </a:lnTo>
                <a:lnTo>
                  <a:pt x="227673" y="540288"/>
                </a:lnTo>
                <a:lnTo>
                  <a:pt x="175376" y="556193"/>
                </a:lnTo>
                <a:lnTo>
                  <a:pt x="128063" y="576469"/>
                </a:lnTo>
                <a:lnTo>
                  <a:pt x="86656" y="600788"/>
                </a:lnTo>
                <a:lnTo>
                  <a:pt x="52075" y="628821"/>
                </a:lnTo>
                <a:lnTo>
                  <a:pt x="24996" y="660541"/>
                </a:lnTo>
                <a:lnTo>
                  <a:pt x="0" y="726845"/>
                </a:lnTo>
                <a:lnTo>
                  <a:pt x="1518" y="760210"/>
                </a:lnTo>
                <a:lnTo>
                  <a:pt x="31181" y="824320"/>
                </a:lnTo>
                <a:lnTo>
                  <a:pt x="58760" y="853845"/>
                </a:lnTo>
                <a:lnTo>
                  <a:pt x="94462" y="880870"/>
                </a:lnTo>
                <a:lnTo>
                  <a:pt x="138005" y="904787"/>
                </a:lnTo>
                <a:lnTo>
                  <a:pt x="189108" y="924985"/>
                </a:lnTo>
                <a:lnTo>
                  <a:pt x="138806" y="962557"/>
                </a:lnTo>
                <a:lnTo>
                  <a:pt x="104541" y="1004868"/>
                </a:lnTo>
                <a:lnTo>
                  <a:pt x="87256" y="1050322"/>
                </a:lnTo>
                <a:lnTo>
                  <a:pt x="87889" y="1097324"/>
                </a:lnTo>
                <a:lnTo>
                  <a:pt x="117016" y="1158033"/>
                </a:lnTo>
                <a:lnTo>
                  <a:pt x="173862" y="1209750"/>
                </a:lnTo>
                <a:lnTo>
                  <a:pt x="211029" y="1231507"/>
                </a:lnTo>
                <a:lnTo>
                  <a:pt x="253145" y="1250137"/>
                </a:lnTo>
                <a:lnTo>
                  <a:pt x="299551" y="1265350"/>
                </a:lnTo>
                <a:lnTo>
                  <a:pt x="349585" y="1276853"/>
                </a:lnTo>
                <a:lnTo>
                  <a:pt x="402589" y="1284353"/>
                </a:lnTo>
                <a:lnTo>
                  <a:pt x="457901" y="1287557"/>
                </a:lnTo>
                <a:lnTo>
                  <a:pt x="514863" y="1286173"/>
                </a:lnTo>
                <a:lnTo>
                  <a:pt x="519562" y="1290745"/>
                </a:lnTo>
                <a:lnTo>
                  <a:pt x="552817" y="1319364"/>
                </a:lnTo>
                <a:lnTo>
                  <a:pt x="586661" y="1343819"/>
                </a:lnTo>
                <a:lnTo>
                  <a:pt x="623395" y="1366362"/>
                </a:lnTo>
                <a:lnTo>
                  <a:pt x="662776" y="1386960"/>
                </a:lnTo>
                <a:lnTo>
                  <a:pt x="704565" y="1405579"/>
                </a:lnTo>
                <a:lnTo>
                  <a:pt x="748521" y="1422184"/>
                </a:lnTo>
                <a:lnTo>
                  <a:pt x="794403" y="1436743"/>
                </a:lnTo>
                <a:lnTo>
                  <a:pt x="841971" y="1449221"/>
                </a:lnTo>
                <a:lnTo>
                  <a:pt x="890984" y="1459584"/>
                </a:lnTo>
                <a:lnTo>
                  <a:pt x="941202" y="1467799"/>
                </a:lnTo>
                <a:lnTo>
                  <a:pt x="992383" y="1473832"/>
                </a:lnTo>
                <a:lnTo>
                  <a:pt x="1044288" y="1477648"/>
                </a:lnTo>
                <a:lnTo>
                  <a:pt x="1096676" y="1479215"/>
                </a:lnTo>
                <a:lnTo>
                  <a:pt x="1149305" y="1478499"/>
                </a:lnTo>
                <a:lnTo>
                  <a:pt x="1201937" y="1475465"/>
                </a:lnTo>
                <a:lnTo>
                  <a:pt x="1254329" y="1470079"/>
                </a:lnTo>
                <a:lnTo>
                  <a:pt x="1306241" y="1462309"/>
                </a:lnTo>
                <a:lnTo>
                  <a:pt x="1357433" y="1452120"/>
                </a:lnTo>
                <a:lnTo>
                  <a:pt x="1407665" y="1439478"/>
                </a:lnTo>
                <a:lnTo>
                  <a:pt x="1456695" y="1424349"/>
                </a:lnTo>
                <a:lnTo>
                  <a:pt x="1491799" y="1450941"/>
                </a:lnTo>
                <a:lnTo>
                  <a:pt x="1531135" y="1475319"/>
                </a:lnTo>
                <a:lnTo>
                  <a:pt x="1574364" y="1497341"/>
                </a:lnTo>
                <a:lnTo>
                  <a:pt x="1621144" y="1516861"/>
                </a:lnTo>
                <a:lnTo>
                  <a:pt x="1671138" y="1533736"/>
                </a:lnTo>
                <a:lnTo>
                  <a:pt x="1724003" y="1547820"/>
                </a:lnTo>
                <a:lnTo>
                  <a:pt x="1779402" y="1558969"/>
                </a:lnTo>
                <a:lnTo>
                  <a:pt x="1835093" y="1566866"/>
                </a:lnTo>
                <a:lnTo>
                  <a:pt x="1890842" y="1571658"/>
                </a:lnTo>
                <a:lnTo>
                  <a:pt x="1946337" y="1573441"/>
                </a:lnTo>
                <a:lnTo>
                  <a:pt x="2001266" y="1572308"/>
                </a:lnTo>
                <a:lnTo>
                  <a:pt x="2055318" y="1568353"/>
                </a:lnTo>
                <a:lnTo>
                  <a:pt x="2108181" y="1561670"/>
                </a:lnTo>
                <a:lnTo>
                  <a:pt x="2159544" y="1552354"/>
                </a:lnTo>
                <a:lnTo>
                  <a:pt x="2209095" y="1540499"/>
                </a:lnTo>
                <a:lnTo>
                  <a:pt x="2256522" y="1526198"/>
                </a:lnTo>
                <a:lnTo>
                  <a:pt x="2301514" y="1509547"/>
                </a:lnTo>
                <a:lnTo>
                  <a:pt x="2343759" y="1490639"/>
                </a:lnTo>
                <a:lnTo>
                  <a:pt x="2382946" y="1469568"/>
                </a:lnTo>
                <a:lnTo>
                  <a:pt x="2418762" y="1446429"/>
                </a:lnTo>
                <a:lnTo>
                  <a:pt x="2450897" y="1421315"/>
                </a:lnTo>
                <a:lnTo>
                  <a:pt x="2479039" y="1394321"/>
                </a:lnTo>
                <a:lnTo>
                  <a:pt x="2522098" y="1335068"/>
                </a:lnTo>
                <a:lnTo>
                  <a:pt x="2571472" y="1350326"/>
                </a:lnTo>
                <a:lnTo>
                  <a:pt x="2623267" y="1362372"/>
                </a:lnTo>
                <a:lnTo>
                  <a:pt x="2677006" y="1371132"/>
                </a:lnTo>
                <a:lnTo>
                  <a:pt x="2732215" y="1376533"/>
                </a:lnTo>
                <a:lnTo>
                  <a:pt x="2788417" y="1378502"/>
                </a:lnTo>
                <a:lnTo>
                  <a:pt x="2847953" y="1376844"/>
                </a:lnTo>
                <a:lnTo>
                  <a:pt x="2905529" y="1371469"/>
                </a:lnTo>
                <a:lnTo>
                  <a:pt x="2960758" y="1362588"/>
                </a:lnTo>
                <a:lnTo>
                  <a:pt x="3013254" y="1350415"/>
                </a:lnTo>
                <a:lnTo>
                  <a:pt x="3062630" y="1335163"/>
                </a:lnTo>
                <a:lnTo>
                  <a:pt x="3108500" y="1317043"/>
                </a:lnTo>
                <a:lnTo>
                  <a:pt x="3150478" y="1296270"/>
                </a:lnTo>
                <a:lnTo>
                  <a:pt x="3188177" y="1273054"/>
                </a:lnTo>
                <a:lnTo>
                  <a:pt x="3221212" y="1247610"/>
                </a:lnTo>
                <a:lnTo>
                  <a:pt x="3249195" y="1220150"/>
                </a:lnTo>
                <a:lnTo>
                  <a:pt x="3288464" y="1160032"/>
                </a:lnTo>
                <a:lnTo>
                  <a:pt x="3302894" y="1094403"/>
                </a:lnTo>
                <a:lnTo>
                  <a:pt x="3353258" y="1089132"/>
                </a:lnTo>
                <a:lnTo>
                  <a:pt x="3402452" y="1081487"/>
                </a:lnTo>
                <a:lnTo>
                  <a:pt x="3450214" y="1071527"/>
                </a:lnTo>
                <a:lnTo>
                  <a:pt x="3496282" y="1059313"/>
                </a:lnTo>
                <a:lnTo>
                  <a:pt x="3540395" y="1044905"/>
                </a:lnTo>
                <a:lnTo>
                  <a:pt x="3582294" y="1028363"/>
                </a:lnTo>
                <a:lnTo>
                  <a:pt x="3631823" y="1004525"/>
                </a:lnTo>
                <a:lnTo>
                  <a:pt x="3675615" y="978363"/>
                </a:lnTo>
                <a:lnTo>
                  <a:pt x="3713603" y="950166"/>
                </a:lnTo>
                <a:lnTo>
                  <a:pt x="3745721" y="920220"/>
                </a:lnTo>
                <a:lnTo>
                  <a:pt x="3771900" y="888814"/>
                </a:lnTo>
                <a:lnTo>
                  <a:pt x="3792073" y="856234"/>
                </a:lnTo>
                <a:lnTo>
                  <a:pt x="3814134" y="788708"/>
                </a:lnTo>
                <a:lnTo>
                  <a:pt x="3815886" y="754336"/>
                </a:lnTo>
                <a:lnTo>
                  <a:pt x="3811364" y="719941"/>
                </a:lnTo>
                <a:lnTo>
                  <a:pt x="3783226" y="652236"/>
                </a:lnTo>
                <a:lnTo>
                  <a:pt x="3759475" y="619500"/>
                </a:lnTo>
                <a:lnTo>
                  <a:pt x="3729181" y="587893"/>
                </a:lnTo>
                <a:lnTo>
                  <a:pt x="3692276" y="557701"/>
                </a:lnTo>
                <a:lnTo>
                  <a:pt x="3698489" y="549156"/>
                </a:lnTo>
                <a:lnTo>
                  <a:pt x="3726480" y="487601"/>
                </a:lnTo>
                <a:lnTo>
                  <a:pt x="3730486" y="452500"/>
                </a:lnTo>
                <a:lnTo>
                  <a:pt x="3726276" y="417989"/>
                </a:lnTo>
                <a:lnTo>
                  <a:pt x="3694777" y="352283"/>
                </a:lnTo>
                <a:lnTo>
                  <a:pt x="3668273" y="321862"/>
                </a:lnTo>
                <a:lnTo>
                  <a:pt x="3635122" y="293579"/>
                </a:lnTo>
                <a:lnTo>
                  <a:pt x="3595718" y="267821"/>
                </a:lnTo>
                <a:lnTo>
                  <a:pt x="3550452" y="244975"/>
                </a:lnTo>
                <a:lnTo>
                  <a:pt x="3499718" y="225429"/>
                </a:lnTo>
                <a:lnTo>
                  <a:pt x="3443907" y="209569"/>
                </a:lnTo>
                <a:lnTo>
                  <a:pt x="3383412" y="197783"/>
                </a:lnTo>
                <a:lnTo>
                  <a:pt x="3364096" y="157796"/>
                </a:lnTo>
                <a:lnTo>
                  <a:pt x="3332993" y="120488"/>
                </a:lnTo>
                <a:lnTo>
                  <a:pt x="3290936" y="86680"/>
                </a:lnTo>
                <a:lnTo>
                  <a:pt x="3238759" y="57194"/>
                </a:lnTo>
                <a:lnTo>
                  <a:pt x="3195611" y="39152"/>
                </a:lnTo>
                <a:lnTo>
                  <a:pt x="3149836" y="24573"/>
                </a:lnTo>
                <a:lnTo>
                  <a:pt x="3102002" y="13430"/>
                </a:lnTo>
                <a:lnTo>
                  <a:pt x="3052673" y="5697"/>
                </a:lnTo>
                <a:lnTo>
                  <a:pt x="3002416" y="1348"/>
                </a:lnTo>
                <a:lnTo>
                  <a:pt x="2951797" y="354"/>
                </a:lnTo>
                <a:lnTo>
                  <a:pt x="2901382" y="2690"/>
                </a:lnTo>
                <a:lnTo>
                  <a:pt x="2851737" y="8329"/>
                </a:lnTo>
                <a:lnTo>
                  <a:pt x="2803429" y="17245"/>
                </a:lnTo>
                <a:lnTo>
                  <a:pt x="2757022" y="29410"/>
                </a:lnTo>
                <a:lnTo>
                  <a:pt x="2713083" y="44797"/>
                </a:lnTo>
                <a:lnTo>
                  <a:pt x="2672178" y="63381"/>
                </a:lnTo>
                <a:lnTo>
                  <a:pt x="2634874" y="85134"/>
                </a:lnTo>
                <a:lnTo>
                  <a:pt x="2606235" y="66372"/>
                </a:lnTo>
                <a:lnTo>
                  <a:pt x="2538719" y="35039"/>
                </a:lnTo>
                <a:lnTo>
                  <a:pt x="2500508" y="22777"/>
                </a:lnTo>
                <a:lnTo>
                  <a:pt x="2447707" y="10576"/>
                </a:lnTo>
                <a:lnTo>
                  <a:pt x="2393678" y="3034"/>
                </a:lnTo>
                <a:lnTo>
                  <a:pt x="2339219" y="0"/>
                </a:lnTo>
                <a:close/>
              </a:path>
            </a:pathLst>
          </a:custGeom>
          <a:solidFill>
            <a:srgbClr val="309A57">
              <a:alpha val="61175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8657" y="3496309"/>
            <a:ext cx="87375" cy="87375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79671" y="3515995"/>
            <a:ext cx="174751" cy="174751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5837935" y="3538728"/>
            <a:ext cx="262255" cy="262255"/>
          </a:xfrm>
          <a:custGeom>
            <a:avLst/>
            <a:gdLst/>
            <a:ahLst/>
            <a:cxnLst/>
            <a:rect l="l" t="t" r="r" b="b"/>
            <a:pathLst>
              <a:path w="262254" h="262254">
                <a:moveTo>
                  <a:pt x="131063" y="0"/>
                </a:moveTo>
                <a:lnTo>
                  <a:pt x="80045" y="10298"/>
                </a:lnTo>
                <a:lnTo>
                  <a:pt x="38385" y="38385"/>
                </a:lnTo>
                <a:lnTo>
                  <a:pt x="10298" y="80045"/>
                </a:lnTo>
                <a:lnTo>
                  <a:pt x="0" y="131064"/>
                </a:lnTo>
                <a:lnTo>
                  <a:pt x="10298" y="182028"/>
                </a:lnTo>
                <a:lnTo>
                  <a:pt x="38385" y="223694"/>
                </a:lnTo>
                <a:lnTo>
                  <a:pt x="80045" y="251811"/>
                </a:lnTo>
                <a:lnTo>
                  <a:pt x="131063" y="262128"/>
                </a:lnTo>
                <a:lnTo>
                  <a:pt x="182082" y="251811"/>
                </a:lnTo>
                <a:lnTo>
                  <a:pt x="223742" y="223694"/>
                </a:lnTo>
                <a:lnTo>
                  <a:pt x="251829" y="182028"/>
                </a:lnTo>
                <a:lnTo>
                  <a:pt x="262127" y="131064"/>
                </a:lnTo>
                <a:lnTo>
                  <a:pt x="251829" y="80045"/>
                </a:lnTo>
                <a:lnTo>
                  <a:pt x="223742" y="38385"/>
                </a:lnTo>
                <a:lnTo>
                  <a:pt x="182082" y="10298"/>
                </a:lnTo>
                <a:lnTo>
                  <a:pt x="131063" y="0"/>
                </a:lnTo>
                <a:close/>
              </a:path>
            </a:pathLst>
          </a:custGeom>
          <a:solidFill>
            <a:srgbClr val="309A57">
              <a:alpha val="6117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7774299" y="3018110"/>
            <a:ext cx="3816350" cy="1573530"/>
          </a:xfrm>
          <a:custGeom>
            <a:avLst/>
            <a:gdLst/>
            <a:ahLst/>
            <a:cxnLst/>
            <a:rect l="l" t="t" r="r" b="b"/>
            <a:pathLst>
              <a:path w="3816350" h="1573529">
                <a:moveTo>
                  <a:pt x="346715" y="517950"/>
                </a:moveTo>
                <a:lnTo>
                  <a:pt x="341557" y="483836"/>
                </a:lnTo>
                <a:lnTo>
                  <a:pt x="342533" y="450248"/>
                </a:lnTo>
                <a:lnTo>
                  <a:pt x="349388" y="417375"/>
                </a:lnTo>
                <a:lnTo>
                  <a:pt x="379708" y="354535"/>
                </a:lnTo>
                <a:lnTo>
                  <a:pt x="430468" y="296831"/>
                </a:lnTo>
                <a:lnTo>
                  <a:pt x="462872" y="270379"/>
                </a:lnTo>
                <a:lnTo>
                  <a:pt x="499617" y="245781"/>
                </a:lnTo>
                <a:lnTo>
                  <a:pt x="540448" y="223224"/>
                </a:lnTo>
                <a:lnTo>
                  <a:pt x="585107" y="202900"/>
                </a:lnTo>
                <a:lnTo>
                  <a:pt x="633340" y="184998"/>
                </a:lnTo>
                <a:lnTo>
                  <a:pt x="684889" y="169706"/>
                </a:lnTo>
                <a:lnTo>
                  <a:pt x="739498" y="157216"/>
                </a:lnTo>
                <a:lnTo>
                  <a:pt x="796912" y="147715"/>
                </a:lnTo>
                <a:lnTo>
                  <a:pt x="856874" y="141395"/>
                </a:lnTo>
                <a:lnTo>
                  <a:pt x="906469" y="138765"/>
                </a:lnTo>
                <a:lnTo>
                  <a:pt x="956025" y="138474"/>
                </a:lnTo>
                <a:lnTo>
                  <a:pt x="1005289" y="140493"/>
                </a:lnTo>
                <a:lnTo>
                  <a:pt x="1054009" y="144792"/>
                </a:lnTo>
                <a:lnTo>
                  <a:pt x="1101931" y="151342"/>
                </a:lnTo>
                <a:lnTo>
                  <a:pt x="1148803" y="160112"/>
                </a:lnTo>
                <a:lnTo>
                  <a:pt x="1194371" y="171072"/>
                </a:lnTo>
                <a:lnTo>
                  <a:pt x="1238382" y="184194"/>
                </a:lnTo>
                <a:lnTo>
                  <a:pt x="1266922" y="157783"/>
                </a:lnTo>
                <a:lnTo>
                  <a:pt x="1299973" y="133903"/>
                </a:lnTo>
                <a:lnTo>
                  <a:pt x="1337057" y="112637"/>
                </a:lnTo>
                <a:lnTo>
                  <a:pt x="1377697" y="94066"/>
                </a:lnTo>
                <a:lnTo>
                  <a:pt x="1421415" y="78274"/>
                </a:lnTo>
                <a:lnTo>
                  <a:pt x="1467735" y="65342"/>
                </a:lnTo>
                <a:lnTo>
                  <a:pt x="1516178" y="55353"/>
                </a:lnTo>
                <a:lnTo>
                  <a:pt x="1566268" y="48388"/>
                </a:lnTo>
                <a:lnTo>
                  <a:pt x="1617527" y="44530"/>
                </a:lnTo>
                <a:lnTo>
                  <a:pt x="1669478" y="43861"/>
                </a:lnTo>
                <a:lnTo>
                  <a:pt x="1721643" y="46463"/>
                </a:lnTo>
                <a:lnTo>
                  <a:pt x="1773546" y="52419"/>
                </a:lnTo>
                <a:lnTo>
                  <a:pt x="1824707" y="61811"/>
                </a:lnTo>
                <a:lnTo>
                  <a:pt x="1874652" y="74720"/>
                </a:lnTo>
                <a:lnTo>
                  <a:pt x="1932230" y="95024"/>
                </a:lnTo>
                <a:lnTo>
                  <a:pt x="1983999" y="119805"/>
                </a:lnTo>
                <a:lnTo>
                  <a:pt x="2013121" y="92238"/>
                </a:lnTo>
                <a:lnTo>
                  <a:pt x="2048207" y="67965"/>
                </a:lnTo>
                <a:lnTo>
                  <a:pt x="2088458" y="47137"/>
                </a:lnTo>
                <a:lnTo>
                  <a:pt x="2133075" y="29908"/>
                </a:lnTo>
                <a:lnTo>
                  <a:pt x="2181259" y="16427"/>
                </a:lnTo>
                <a:lnTo>
                  <a:pt x="2232211" y="6848"/>
                </a:lnTo>
                <a:lnTo>
                  <a:pt x="2285130" y="1322"/>
                </a:lnTo>
                <a:lnTo>
                  <a:pt x="2339219" y="0"/>
                </a:lnTo>
                <a:lnTo>
                  <a:pt x="2393678" y="3034"/>
                </a:lnTo>
                <a:lnTo>
                  <a:pt x="2447707" y="10576"/>
                </a:lnTo>
                <a:lnTo>
                  <a:pt x="2500508" y="22777"/>
                </a:lnTo>
                <a:lnTo>
                  <a:pt x="2538719" y="35039"/>
                </a:lnTo>
                <a:lnTo>
                  <a:pt x="2574072" y="49622"/>
                </a:lnTo>
                <a:lnTo>
                  <a:pt x="2634874" y="85134"/>
                </a:lnTo>
                <a:lnTo>
                  <a:pt x="2672178" y="63381"/>
                </a:lnTo>
                <a:lnTo>
                  <a:pt x="2713083" y="44797"/>
                </a:lnTo>
                <a:lnTo>
                  <a:pt x="2757022" y="29410"/>
                </a:lnTo>
                <a:lnTo>
                  <a:pt x="2803429" y="17245"/>
                </a:lnTo>
                <a:lnTo>
                  <a:pt x="2851737" y="8329"/>
                </a:lnTo>
                <a:lnTo>
                  <a:pt x="2901382" y="2690"/>
                </a:lnTo>
                <a:lnTo>
                  <a:pt x="2951797" y="354"/>
                </a:lnTo>
                <a:lnTo>
                  <a:pt x="3002416" y="1348"/>
                </a:lnTo>
                <a:lnTo>
                  <a:pt x="3052673" y="5697"/>
                </a:lnTo>
                <a:lnTo>
                  <a:pt x="3102002" y="13430"/>
                </a:lnTo>
                <a:lnTo>
                  <a:pt x="3149836" y="24573"/>
                </a:lnTo>
                <a:lnTo>
                  <a:pt x="3195611" y="39152"/>
                </a:lnTo>
                <a:lnTo>
                  <a:pt x="3238759" y="57194"/>
                </a:lnTo>
                <a:lnTo>
                  <a:pt x="3290936" y="86680"/>
                </a:lnTo>
                <a:lnTo>
                  <a:pt x="3332993" y="120488"/>
                </a:lnTo>
                <a:lnTo>
                  <a:pt x="3364096" y="157796"/>
                </a:lnTo>
                <a:lnTo>
                  <a:pt x="3383412" y="197783"/>
                </a:lnTo>
                <a:lnTo>
                  <a:pt x="3443907" y="209569"/>
                </a:lnTo>
                <a:lnTo>
                  <a:pt x="3499718" y="225429"/>
                </a:lnTo>
                <a:lnTo>
                  <a:pt x="3550452" y="244975"/>
                </a:lnTo>
                <a:lnTo>
                  <a:pt x="3595718" y="267821"/>
                </a:lnTo>
                <a:lnTo>
                  <a:pt x="3635122" y="293579"/>
                </a:lnTo>
                <a:lnTo>
                  <a:pt x="3668273" y="321862"/>
                </a:lnTo>
                <a:lnTo>
                  <a:pt x="3694777" y="352283"/>
                </a:lnTo>
                <a:lnTo>
                  <a:pt x="3726276" y="417989"/>
                </a:lnTo>
                <a:lnTo>
                  <a:pt x="3730486" y="452500"/>
                </a:lnTo>
                <a:lnTo>
                  <a:pt x="3726480" y="487601"/>
                </a:lnTo>
                <a:lnTo>
                  <a:pt x="3709296" y="531734"/>
                </a:lnTo>
                <a:lnTo>
                  <a:pt x="3692276" y="557701"/>
                </a:lnTo>
                <a:lnTo>
                  <a:pt x="3729181" y="587893"/>
                </a:lnTo>
                <a:lnTo>
                  <a:pt x="3759475" y="619500"/>
                </a:lnTo>
                <a:lnTo>
                  <a:pt x="3783226" y="652236"/>
                </a:lnTo>
                <a:lnTo>
                  <a:pt x="3811364" y="719941"/>
                </a:lnTo>
                <a:lnTo>
                  <a:pt x="3815886" y="754336"/>
                </a:lnTo>
                <a:lnTo>
                  <a:pt x="3814134" y="788708"/>
                </a:lnTo>
                <a:lnTo>
                  <a:pt x="3792073" y="856234"/>
                </a:lnTo>
                <a:lnTo>
                  <a:pt x="3771900" y="888814"/>
                </a:lnTo>
                <a:lnTo>
                  <a:pt x="3745721" y="920220"/>
                </a:lnTo>
                <a:lnTo>
                  <a:pt x="3713603" y="950166"/>
                </a:lnTo>
                <a:lnTo>
                  <a:pt x="3675615" y="978363"/>
                </a:lnTo>
                <a:lnTo>
                  <a:pt x="3631823" y="1004525"/>
                </a:lnTo>
                <a:lnTo>
                  <a:pt x="3582294" y="1028363"/>
                </a:lnTo>
                <a:lnTo>
                  <a:pt x="3540395" y="1044905"/>
                </a:lnTo>
                <a:lnTo>
                  <a:pt x="3496282" y="1059313"/>
                </a:lnTo>
                <a:lnTo>
                  <a:pt x="3450214" y="1071527"/>
                </a:lnTo>
                <a:lnTo>
                  <a:pt x="3402452" y="1081487"/>
                </a:lnTo>
                <a:lnTo>
                  <a:pt x="3353258" y="1089132"/>
                </a:lnTo>
                <a:lnTo>
                  <a:pt x="3302894" y="1094403"/>
                </a:lnTo>
                <a:lnTo>
                  <a:pt x="3298977" y="1127800"/>
                </a:lnTo>
                <a:lnTo>
                  <a:pt x="3271741" y="1190887"/>
                </a:lnTo>
                <a:lnTo>
                  <a:pt x="3221212" y="1247610"/>
                </a:lnTo>
                <a:lnTo>
                  <a:pt x="3188177" y="1273054"/>
                </a:lnTo>
                <a:lnTo>
                  <a:pt x="3150478" y="1296270"/>
                </a:lnTo>
                <a:lnTo>
                  <a:pt x="3108500" y="1317043"/>
                </a:lnTo>
                <a:lnTo>
                  <a:pt x="3062630" y="1335163"/>
                </a:lnTo>
                <a:lnTo>
                  <a:pt x="3013254" y="1350415"/>
                </a:lnTo>
                <a:lnTo>
                  <a:pt x="2960758" y="1362588"/>
                </a:lnTo>
                <a:lnTo>
                  <a:pt x="2905529" y="1371469"/>
                </a:lnTo>
                <a:lnTo>
                  <a:pt x="2847953" y="1376844"/>
                </a:lnTo>
                <a:lnTo>
                  <a:pt x="2788417" y="1378502"/>
                </a:lnTo>
                <a:lnTo>
                  <a:pt x="2732215" y="1376533"/>
                </a:lnTo>
                <a:lnTo>
                  <a:pt x="2677006" y="1371132"/>
                </a:lnTo>
                <a:lnTo>
                  <a:pt x="2623267" y="1362372"/>
                </a:lnTo>
                <a:lnTo>
                  <a:pt x="2571472" y="1350326"/>
                </a:lnTo>
                <a:lnTo>
                  <a:pt x="2522098" y="1335068"/>
                </a:lnTo>
                <a:lnTo>
                  <a:pt x="2502877" y="1365540"/>
                </a:lnTo>
                <a:lnTo>
                  <a:pt x="2450897" y="1421315"/>
                </a:lnTo>
                <a:lnTo>
                  <a:pt x="2418762" y="1446429"/>
                </a:lnTo>
                <a:lnTo>
                  <a:pt x="2382946" y="1469568"/>
                </a:lnTo>
                <a:lnTo>
                  <a:pt x="2343759" y="1490639"/>
                </a:lnTo>
                <a:lnTo>
                  <a:pt x="2301514" y="1509547"/>
                </a:lnTo>
                <a:lnTo>
                  <a:pt x="2256522" y="1526198"/>
                </a:lnTo>
                <a:lnTo>
                  <a:pt x="2209095" y="1540499"/>
                </a:lnTo>
                <a:lnTo>
                  <a:pt x="2159544" y="1552354"/>
                </a:lnTo>
                <a:lnTo>
                  <a:pt x="2108181" y="1561670"/>
                </a:lnTo>
                <a:lnTo>
                  <a:pt x="2055318" y="1568353"/>
                </a:lnTo>
                <a:lnTo>
                  <a:pt x="2001266" y="1572308"/>
                </a:lnTo>
                <a:lnTo>
                  <a:pt x="1946337" y="1573441"/>
                </a:lnTo>
                <a:lnTo>
                  <a:pt x="1890842" y="1571658"/>
                </a:lnTo>
                <a:lnTo>
                  <a:pt x="1835093" y="1566866"/>
                </a:lnTo>
                <a:lnTo>
                  <a:pt x="1779402" y="1558969"/>
                </a:lnTo>
                <a:lnTo>
                  <a:pt x="1724003" y="1547820"/>
                </a:lnTo>
                <a:lnTo>
                  <a:pt x="1671138" y="1533736"/>
                </a:lnTo>
                <a:lnTo>
                  <a:pt x="1621144" y="1516861"/>
                </a:lnTo>
                <a:lnTo>
                  <a:pt x="1574364" y="1497341"/>
                </a:lnTo>
                <a:lnTo>
                  <a:pt x="1531135" y="1475319"/>
                </a:lnTo>
                <a:lnTo>
                  <a:pt x="1491799" y="1450941"/>
                </a:lnTo>
                <a:lnTo>
                  <a:pt x="1456695" y="1424349"/>
                </a:lnTo>
                <a:lnTo>
                  <a:pt x="1407665" y="1439478"/>
                </a:lnTo>
                <a:lnTo>
                  <a:pt x="1357433" y="1452120"/>
                </a:lnTo>
                <a:lnTo>
                  <a:pt x="1306241" y="1462309"/>
                </a:lnTo>
                <a:lnTo>
                  <a:pt x="1254329" y="1470079"/>
                </a:lnTo>
                <a:lnTo>
                  <a:pt x="1201937" y="1475465"/>
                </a:lnTo>
                <a:lnTo>
                  <a:pt x="1149305" y="1478499"/>
                </a:lnTo>
                <a:lnTo>
                  <a:pt x="1096676" y="1479215"/>
                </a:lnTo>
                <a:lnTo>
                  <a:pt x="1044288" y="1477648"/>
                </a:lnTo>
                <a:lnTo>
                  <a:pt x="992383" y="1473832"/>
                </a:lnTo>
                <a:lnTo>
                  <a:pt x="941202" y="1467799"/>
                </a:lnTo>
                <a:lnTo>
                  <a:pt x="890984" y="1459584"/>
                </a:lnTo>
                <a:lnTo>
                  <a:pt x="841971" y="1449221"/>
                </a:lnTo>
                <a:lnTo>
                  <a:pt x="794403" y="1436743"/>
                </a:lnTo>
                <a:lnTo>
                  <a:pt x="748521" y="1422184"/>
                </a:lnTo>
                <a:lnTo>
                  <a:pt x="704565" y="1405579"/>
                </a:lnTo>
                <a:lnTo>
                  <a:pt x="662776" y="1386960"/>
                </a:lnTo>
                <a:lnTo>
                  <a:pt x="623395" y="1366362"/>
                </a:lnTo>
                <a:lnTo>
                  <a:pt x="586661" y="1343819"/>
                </a:lnTo>
                <a:lnTo>
                  <a:pt x="552817" y="1319364"/>
                </a:lnTo>
                <a:lnTo>
                  <a:pt x="522102" y="1293031"/>
                </a:lnTo>
                <a:lnTo>
                  <a:pt x="514863" y="1286173"/>
                </a:lnTo>
                <a:lnTo>
                  <a:pt x="457901" y="1287557"/>
                </a:lnTo>
                <a:lnTo>
                  <a:pt x="402589" y="1284353"/>
                </a:lnTo>
                <a:lnTo>
                  <a:pt x="349585" y="1276853"/>
                </a:lnTo>
                <a:lnTo>
                  <a:pt x="299551" y="1265350"/>
                </a:lnTo>
                <a:lnTo>
                  <a:pt x="253145" y="1250137"/>
                </a:lnTo>
                <a:lnTo>
                  <a:pt x="211029" y="1231507"/>
                </a:lnTo>
                <a:lnTo>
                  <a:pt x="173862" y="1209750"/>
                </a:lnTo>
                <a:lnTo>
                  <a:pt x="142304" y="1185162"/>
                </a:lnTo>
                <a:lnTo>
                  <a:pt x="98658" y="1128656"/>
                </a:lnTo>
                <a:lnTo>
                  <a:pt x="87256" y="1050322"/>
                </a:lnTo>
                <a:lnTo>
                  <a:pt x="104541" y="1004868"/>
                </a:lnTo>
                <a:lnTo>
                  <a:pt x="138806" y="962557"/>
                </a:lnTo>
                <a:lnTo>
                  <a:pt x="189108" y="924985"/>
                </a:lnTo>
                <a:lnTo>
                  <a:pt x="138005" y="904787"/>
                </a:lnTo>
                <a:lnTo>
                  <a:pt x="94462" y="880870"/>
                </a:lnTo>
                <a:lnTo>
                  <a:pt x="58760" y="853845"/>
                </a:lnTo>
                <a:lnTo>
                  <a:pt x="31181" y="824320"/>
                </a:lnTo>
                <a:lnTo>
                  <a:pt x="1518" y="760210"/>
                </a:lnTo>
                <a:lnTo>
                  <a:pt x="0" y="726845"/>
                </a:lnTo>
                <a:lnTo>
                  <a:pt x="7731" y="693418"/>
                </a:lnTo>
                <a:lnTo>
                  <a:pt x="52075" y="628821"/>
                </a:lnTo>
                <a:lnTo>
                  <a:pt x="86656" y="600788"/>
                </a:lnTo>
                <a:lnTo>
                  <a:pt x="128063" y="576469"/>
                </a:lnTo>
                <a:lnTo>
                  <a:pt x="175376" y="556193"/>
                </a:lnTo>
                <a:lnTo>
                  <a:pt x="227673" y="540288"/>
                </a:lnTo>
                <a:lnTo>
                  <a:pt x="284035" y="529082"/>
                </a:lnTo>
                <a:lnTo>
                  <a:pt x="343540" y="522903"/>
                </a:lnTo>
                <a:lnTo>
                  <a:pt x="346715" y="517950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02560" y="3490214"/>
            <a:ext cx="99567" cy="99568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73576" y="3509898"/>
            <a:ext cx="186944" cy="186944"/>
          </a:xfrm>
          <a:prstGeom prst="rect">
            <a:avLst/>
          </a:prstGeom>
        </p:spPr>
      </p:pic>
      <p:sp>
        <p:nvSpPr>
          <p:cNvPr id="9" name="object 9" descr=""/>
          <p:cNvSpPr/>
          <p:nvPr/>
        </p:nvSpPr>
        <p:spPr>
          <a:xfrm>
            <a:off x="5837935" y="3538728"/>
            <a:ext cx="262255" cy="262255"/>
          </a:xfrm>
          <a:custGeom>
            <a:avLst/>
            <a:gdLst/>
            <a:ahLst/>
            <a:cxnLst/>
            <a:rect l="l" t="t" r="r" b="b"/>
            <a:pathLst>
              <a:path w="262254" h="262254">
                <a:moveTo>
                  <a:pt x="262127" y="131064"/>
                </a:moveTo>
                <a:lnTo>
                  <a:pt x="251829" y="182028"/>
                </a:lnTo>
                <a:lnTo>
                  <a:pt x="223742" y="223694"/>
                </a:lnTo>
                <a:lnTo>
                  <a:pt x="182082" y="251811"/>
                </a:lnTo>
                <a:lnTo>
                  <a:pt x="131063" y="262128"/>
                </a:lnTo>
                <a:lnTo>
                  <a:pt x="80045" y="251811"/>
                </a:lnTo>
                <a:lnTo>
                  <a:pt x="38385" y="223694"/>
                </a:lnTo>
                <a:lnTo>
                  <a:pt x="10298" y="182028"/>
                </a:lnTo>
                <a:lnTo>
                  <a:pt x="0" y="131064"/>
                </a:lnTo>
                <a:lnTo>
                  <a:pt x="10298" y="80045"/>
                </a:lnTo>
                <a:lnTo>
                  <a:pt x="38385" y="38385"/>
                </a:lnTo>
                <a:lnTo>
                  <a:pt x="80045" y="10298"/>
                </a:lnTo>
                <a:lnTo>
                  <a:pt x="131063" y="0"/>
                </a:lnTo>
                <a:lnTo>
                  <a:pt x="182082" y="10298"/>
                </a:lnTo>
                <a:lnTo>
                  <a:pt x="223742" y="38385"/>
                </a:lnTo>
                <a:lnTo>
                  <a:pt x="251829" y="80045"/>
                </a:lnTo>
                <a:lnTo>
                  <a:pt x="262127" y="131064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7967598" y="3937000"/>
            <a:ext cx="223520" cy="29209"/>
          </a:xfrm>
          <a:custGeom>
            <a:avLst/>
            <a:gdLst/>
            <a:ahLst/>
            <a:cxnLst/>
            <a:rect l="l" t="t" r="r" b="b"/>
            <a:pathLst>
              <a:path w="223520" h="29210">
                <a:moveTo>
                  <a:pt x="223393" y="28956"/>
                </a:moveTo>
                <a:lnTo>
                  <a:pt x="165074" y="29003"/>
                </a:lnTo>
                <a:lnTo>
                  <a:pt x="107743" y="24098"/>
                </a:lnTo>
                <a:lnTo>
                  <a:pt x="52389" y="14382"/>
                </a:lnTo>
                <a:lnTo>
                  <a:pt x="0" y="0"/>
                </a:lnTo>
              </a:path>
            </a:pathLst>
          </a:custGeom>
          <a:ln w="12191">
            <a:solidFill>
              <a:srgbClr val="2E528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8290432" y="4283455"/>
            <a:ext cx="97790" cy="13970"/>
          </a:xfrm>
          <a:custGeom>
            <a:avLst/>
            <a:gdLst/>
            <a:ahLst/>
            <a:cxnLst/>
            <a:rect l="l" t="t" r="r" b="b"/>
            <a:pathLst>
              <a:path w="97790" h="13970">
                <a:moveTo>
                  <a:pt x="97790" y="0"/>
                </a:moveTo>
                <a:lnTo>
                  <a:pt x="73991" y="4861"/>
                </a:lnTo>
                <a:lnTo>
                  <a:pt x="49704" y="8794"/>
                </a:lnTo>
                <a:lnTo>
                  <a:pt x="25013" y="11822"/>
                </a:lnTo>
                <a:lnTo>
                  <a:pt x="0" y="13970"/>
                </a:lnTo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9171940" y="4372736"/>
            <a:ext cx="59055" cy="63500"/>
          </a:xfrm>
          <a:custGeom>
            <a:avLst/>
            <a:gdLst/>
            <a:ahLst/>
            <a:cxnLst/>
            <a:rect l="l" t="t" r="r" b="b"/>
            <a:pathLst>
              <a:path w="59054" h="63500">
                <a:moveTo>
                  <a:pt x="58927" y="63373"/>
                </a:moveTo>
                <a:lnTo>
                  <a:pt x="41933" y="48184"/>
                </a:lnTo>
                <a:lnTo>
                  <a:pt x="26415" y="32543"/>
                </a:lnTo>
                <a:lnTo>
                  <a:pt x="12422" y="16474"/>
                </a:lnTo>
                <a:lnTo>
                  <a:pt x="0" y="0"/>
                </a:lnTo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0296906" y="4278121"/>
            <a:ext cx="23495" cy="69850"/>
          </a:xfrm>
          <a:custGeom>
            <a:avLst/>
            <a:gdLst/>
            <a:ahLst/>
            <a:cxnLst/>
            <a:rect l="l" t="t" r="r" b="b"/>
            <a:pathLst>
              <a:path w="23495" h="69850">
                <a:moveTo>
                  <a:pt x="23495" y="0"/>
                </a:moveTo>
                <a:lnTo>
                  <a:pt x="20020" y="17641"/>
                </a:lnTo>
                <a:lnTo>
                  <a:pt x="14938" y="35115"/>
                </a:lnTo>
                <a:lnTo>
                  <a:pt x="8260" y="52399"/>
                </a:lnTo>
                <a:lnTo>
                  <a:pt x="0" y="69468"/>
                </a:lnTo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0788142" y="3848608"/>
            <a:ext cx="287020" cy="260350"/>
          </a:xfrm>
          <a:custGeom>
            <a:avLst/>
            <a:gdLst/>
            <a:ahLst/>
            <a:cxnLst/>
            <a:rect l="l" t="t" r="r" b="b"/>
            <a:pathLst>
              <a:path w="287020" h="260350">
                <a:moveTo>
                  <a:pt x="0" y="0"/>
                </a:moveTo>
                <a:lnTo>
                  <a:pt x="56482" y="18021"/>
                </a:lnTo>
                <a:lnTo>
                  <a:pt x="107728" y="39589"/>
                </a:lnTo>
                <a:lnTo>
                  <a:pt x="153345" y="64346"/>
                </a:lnTo>
                <a:lnTo>
                  <a:pt x="192941" y="91935"/>
                </a:lnTo>
                <a:lnTo>
                  <a:pt x="226125" y="121998"/>
                </a:lnTo>
                <a:lnTo>
                  <a:pt x="252504" y="154178"/>
                </a:lnTo>
                <a:lnTo>
                  <a:pt x="271686" y="188116"/>
                </a:lnTo>
                <a:lnTo>
                  <a:pt x="283280" y="223457"/>
                </a:lnTo>
                <a:lnTo>
                  <a:pt x="286892" y="259842"/>
                </a:lnTo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1337035" y="3571875"/>
            <a:ext cx="128270" cy="97790"/>
          </a:xfrm>
          <a:custGeom>
            <a:avLst/>
            <a:gdLst/>
            <a:ahLst/>
            <a:cxnLst/>
            <a:rect l="l" t="t" r="r" b="b"/>
            <a:pathLst>
              <a:path w="128270" h="97789">
                <a:moveTo>
                  <a:pt x="127762" y="0"/>
                </a:moveTo>
                <a:lnTo>
                  <a:pt x="103477" y="27366"/>
                </a:lnTo>
                <a:lnTo>
                  <a:pt x="73882" y="52911"/>
                </a:lnTo>
                <a:lnTo>
                  <a:pt x="39286" y="76384"/>
                </a:lnTo>
                <a:lnTo>
                  <a:pt x="0" y="97536"/>
                </a:lnTo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11158346" y="3210432"/>
            <a:ext cx="6985" cy="46355"/>
          </a:xfrm>
          <a:custGeom>
            <a:avLst/>
            <a:gdLst/>
            <a:ahLst/>
            <a:cxnLst/>
            <a:rect l="l" t="t" r="r" b="b"/>
            <a:pathLst>
              <a:path w="6984" h="46354">
                <a:moveTo>
                  <a:pt x="0" y="0"/>
                </a:moveTo>
                <a:lnTo>
                  <a:pt x="3141" y="11453"/>
                </a:lnTo>
                <a:lnTo>
                  <a:pt x="5318" y="22955"/>
                </a:lnTo>
                <a:lnTo>
                  <a:pt x="6518" y="34504"/>
                </a:lnTo>
                <a:lnTo>
                  <a:pt x="6730" y="46100"/>
                </a:lnTo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10342498" y="3098164"/>
            <a:ext cx="65405" cy="59055"/>
          </a:xfrm>
          <a:custGeom>
            <a:avLst/>
            <a:gdLst/>
            <a:ahLst/>
            <a:cxnLst/>
            <a:rect l="l" t="t" r="r" b="b"/>
            <a:pathLst>
              <a:path w="65404" h="59055">
                <a:moveTo>
                  <a:pt x="0" y="58674"/>
                </a:moveTo>
                <a:lnTo>
                  <a:pt x="13487" y="43041"/>
                </a:lnTo>
                <a:lnTo>
                  <a:pt x="28940" y="28003"/>
                </a:lnTo>
                <a:lnTo>
                  <a:pt x="46273" y="13632"/>
                </a:lnTo>
                <a:lnTo>
                  <a:pt x="65404" y="0"/>
                </a:lnTo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9730485" y="3134232"/>
            <a:ext cx="31750" cy="50800"/>
          </a:xfrm>
          <a:custGeom>
            <a:avLst/>
            <a:gdLst/>
            <a:ahLst/>
            <a:cxnLst/>
            <a:rect l="l" t="t" r="r" b="b"/>
            <a:pathLst>
              <a:path w="31750" h="50800">
                <a:moveTo>
                  <a:pt x="0" y="50545"/>
                </a:moveTo>
                <a:lnTo>
                  <a:pt x="5780" y="37504"/>
                </a:lnTo>
                <a:lnTo>
                  <a:pt x="13001" y="24701"/>
                </a:lnTo>
                <a:lnTo>
                  <a:pt x="21627" y="12184"/>
                </a:lnTo>
                <a:lnTo>
                  <a:pt x="31623" y="0"/>
                </a:lnTo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9012173" y="3201923"/>
            <a:ext cx="114935" cy="49530"/>
          </a:xfrm>
          <a:custGeom>
            <a:avLst/>
            <a:gdLst/>
            <a:ahLst/>
            <a:cxnLst/>
            <a:rect l="l" t="t" r="r" b="b"/>
            <a:pathLst>
              <a:path w="114934" h="49529">
                <a:moveTo>
                  <a:pt x="0" y="0"/>
                </a:moveTo>
                <a:lnTo>
                  <a:pt x="30634" y="10804"/>
                </a:lnTo>
                <a:lnTo>
                  <a:pt x="60007" y="22621"/>
                </a:lnTo>
                <a:lnTo>
                  <a:pt x="88046" y="35415"/>
                </a:lnTo>
                <a:lnTo>
                  <a:pt x="114680" y="49149"/>
                </a:lnTo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8121142" y="3536060"/>
            <a:ext cx="20320" cy="52069"/>
          </a:xfrm>
          <a:custGeom>
            <a:avLst/>
            <a:gdLst/>
            <a:ahLst/>
            <a:cxnLst/>
            <a:rect l="l" t="t" r="r" b="b"/>
            <a:pathLst>
              <a:path w="20320" h="52070">
                <a:moveTo>
                  <a:pt x="19938" y="51688"/>
                </a:moveTo>
                <a:lnTo>
                  <a:pt x="13608" y="38951"/>
                </a:lnTo>
                <a:lnTo>
                  <a:pt x="8159" y="26082"/>
                </a:lnTo>
                <a:lnTo>
                  <a:pt x="3615" y="13094"/>
                </a:lnTo>
                <a:lnTo>
                  <a:pt x="0" y="0"/>
                </a:lnTo>
              </a:path>
            </a:pathLst>
          </a:custGeom>
          <a:ln w="12191">
            <a:solidFill>
              <a:srgbClr val="2E528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877620" y="1650619"/>
            <a:ext cx="4552315" cy="711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latin typeface="Gadugi"/>
                <a:cs typeface="Gadugi"/>
              </a:rPr>
              <a:t>Després</a:t>
            </a:r>
            <a:r>
              <a:rPr dirty="0" sz="1500" spc="260" b="1">
                <a:latin typeface="Gadugi"/>
                <a:cs typeface="Gadugi"/>
              </a:rPr>
              <a:t> </a:t>
            </a:r>
            <a:r>
              <a:rPr dirty="0" sz="1500" b="1">
                <a:latin typeface="Gadugi"/>
                <a:cs typeface="Gadugi"/>
              </a:rPr>
              <a:t>de</a:t>
            </a:r>
            <a:r>
              <a:rPr dirty="0" sz="1500" spc="265" b="1">
                <a:latin typeface="Gadugi"/>
                <a:cs typeface="Gadugi"/>
              </a:rPr>
              <a:t> </a:t>
            </a:r>
            <a:r>
              <a:rPr dirty="0" sz="1500" b="1">
                <a:latin typeface="Gadugi"/>
                <a:cs typeface="Gadugi"/>
              </a:rPr>
              <a:t>reflexionar</a:t>
            </a:r>
            <a:r>
              <a:rPr dirty="0" sz="1500" spc="270" b="1">
                <a:latin typeface="Gadugi"/>
                <a:cs typeface="Gadugi"/>
              </a:rPr>
              <a:t> </a:t>
            </a:r>
            <a:r>
              <a:rPr dirty="0" sz="1500" b="1">
                <a:latin typeface="Gadugi"/>
                <a:cs typeface="Gadugi"/>
              </a:rPr>
              <a:t>sobre</a:t>
            </a:r>
            <a:r>
              <a:rPr dirty="0" sz="1500" spc="270" b="1">
                <a:latin typeface="Gadugi"/>
                <a:cs typeface="Gadugi"/>
              </a:rPr>
              <a:t> </a:t>
            </a:r>
            <a:r>
              <a:rPr dirty="0" sz="1500" b="1">
                <a:latin typeface="Gadugi"/>
                <a:cs typeface="Gadugi"/>
              </a:rPr>
              <a:t>la</a:t>
            </a:r>
            <a:r>
              <a:rPr dirty="0" sz="1500" spc="275" b="1">
                <a:latin typeface="Gadugi"/>
                <a:cs typeface="Gadugi"/>
              </a:rPr>
              <a:t> </a:t>
            </a:r>
            <a:r>
              <a:rPr dirty="0" sz="1500" b="1">
                <a:latin typeface="Gadugi"/>
                <a:cs typeface="Gadugi"/>
              </a:rPr>
              <a:t>seva</a:t>
            </a:r>
            <a:r>
              <a:rPr dirty="0" sz="1500" spc="254" b="1">
                <a:latin typeface="Gadugi"/>
                <a:cs typeface="Gadugi"/>
              </a:rPr>
              <a:t> </a:t>
            </a:r>
            <a:r>
              <a:rPr dirty="0" sz="1500" spc="-10" b="1">
                <a:latin typeface="Gadugi"/>
                <a:cs typeface="Gadugi"/>
              </a:rPr>
              <a:t>experiència </a:t>
            </a:r>
            <a:r>
              <a:rPr dirty="0" sz="1500" b="1">
                <a:latin typeface="Gadugi"/>
                <a:cs typeface="Gadugi"/>
              </a:rPr>
              <a:t>amb</a:t>
            </a:r>
            <a:r>
              <a:rPr dirty="0" sz="1500" spc="395" b="1">
                <a:latin typeface="Gadugi"/>
                <a:cs typeface="Gadugi"/>
              </a:rPr>
              <a:t>  </a:t>
            </a:r>
            <a:r>
              <a:rPr dirty="0" sz="1500" b="1">
                <a:latin typeface="Gadugi"/>
                <a:cs typeface="Gadugi"/>
              </a:rPr>
              <a:t>Ana,</a:t>
            </a:r>
            <a:r>
              <a:rPr dirty="0" sz="1500" spc="390" b="1">
                <a:latin typeface="Gadugi"/>
                <a:cs typeface="Gadugi"/>
              </a:rPr>
              <a:t>  </a:t>
            </a:r>
            <a:r>
              <a:rPr dirty="0" sz="1500" b="1">
                <a:latin typeface="Gadugi"/>
                <a:cs typeface="Gadugi"/>
              </a:rPr>
              <a:t>David</a:t>
            </a:r>
            <a:r>
              <a:rPr dirty="0" sz="1500" spc="390" b="1">
                <a:latin typeface="Gadugi"/>
                <a:cs typeface="Gadugi"/>
              </a:rPr>
              <a:t>  </a:t>
            </a:r>
            <a:r>
              <a:rPr dirty="0" sz="1500" b="1">
                <a:latin typeface="Gadugi"/>
                <a:cs typeface="Gadugi"/>
              </a:rPr>
              <a:t>es</a:t>
            </a:r>
            <a:r>
              <a:rPr dirty="0" sz="1500" spc="390" b="1">
                <a:latin typeface="Gadugi"/>
                <a:cs typeface="Gadugi"/>
              </a:rPr>
              <a:t>  </a:t>
            </a:r>
            <a:r>
              <a:rPr dirty="0" sz="1500" b="1">
                <a:latin typeface="Gadugi"/>
                <a:cs typeface="Gadugi"/>
              </a:rPr>
              <a:t>planteja</a:t>
            </a:r>
            <a:r>
              <a:rPr dirty="0" sz="1500" spc="385" b="1">
                <a:latin typeface="Gadugi"/>
                <a:cs typeface="Gadugi"/>
              </a:rPr>
              <a:t>  </a:t>
            </a:r>
            <a:r>
              <a:rPr dirty="0" sz="1500" b="1">
                <a:latin typeface="Gadugi"/>
                <a:cs typeface="Gadugi"/>
              </a:rPr>
              <a:t>les</a:t>
            </a:r>
            <a:r>
              <a:rPr dirty="0" sz="1500" spc="395" b="1">
                <a:latin typeface="Gadugi"/>
                <a:cs typeface="Gadugi"/>
              </a:rPr>
              <a:t>  </a:t>
            </a:r>
            <a:r>
              <a:rPr dirty="0" sz="1500" spc="-10" b="1">
                <a:latin typeface="Gadugi"/>
                <a:cs typeface="Gadugi"/>
              </a:rPr>
              <a:t>següents preguntes:</a:t>
            </a:r>
            <a:endParaRPr sz="1500">
              <a:latin typeface="Gadugi"/>
              <a:cs typeface="Gadugi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3623690" y="2827654"/>
            <a:ext cx="217170" cy="217170"/>
            <a:chOff x="3623690" y="2827654"/>
            <a:chExt cx="217170" cy="217170"/>
          </a:xfrm>
        </p:grpSpPr>
        <p:pic>
          <p:nvPicPr>
            <p:cNvPr id="23" name="object 2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29786" y="2833750"/>
              <a:ext cx="204850" cy="204977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23690" y="2827654"/>
              <a:ext cx="217043" cy="217170"/>
            </a:xfrm>
            <a:prstGeom prst="rect">
              <a:avLst/>
            </a:prstGeom>
          </p:spPr>
        </p:pic>
      </p:grpSp>
      <p:grpSp>
        <p:nvGrpSpPr>
          <p:cNvPr id="25" name="object 25" descr=""/>
          <p:cNvGrpSpPr/>
          <p:nvPr/>
        </p:nvGrpSpPr>
        <p:grpSpPr>
          <a:xfrm>
            <a:off x="5233542" y="2455545"/>
            <a:ext cx="320040" cy="320040"/>
            <a:chOff x="5233542" y="2455545"/>
            <a:chExt cx="320040" cy="320040"/>
          </a:xfrm>
        </p:grpSpPr>
        <p:sp>
          <p:nvSpPr>
            <p:cNvPr id="26" name="object 26" descr=""/>
            <p:cNvSpPr/>
            <p:nvPr/>
          </p:nvSpPr>
          <p:spPr>
            <a:xfrm>
              <a:off x="5239638" y="2461641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39" h="307339">
                  <a:moveTo>
                    <a:pt x="153670" y="0"/>
                  </a:moveTo>
                  <a:lnTo>
                    <a:pt x="105062" y="7825"/>
                  </a:lnTo>
                  <a:lnTo>
                    <a:pt x="62874" y="29622"/>
                  </a:lnTo>
                  <a:lnTo>
                    <a:pt x="29622" y="62874"/>
                  </a:lnTo>
                  <a:lnTo>
                    <a:pt x="7825" y="105062"/>
                  </a:lnTo>
                  <a:lnTo>
                    <a:pt x="0" y="153670"/>
                  </a:lnTo>
                  <a:lnTo>
                    <a:pt x="7825" y="202228"/>
                  </a:lnTo>
                  <a:lnTo>
                    <a:pt x="29622" y="244410"/>
                  </a:lnTo>
                  <a:lnTo>
                    <a:pt x="62874" y="277680"/>
                  </a:lnTo>
                  <a:lnTo>
                    <a:pt x="105062" y="299502"/>
                  </a:lnTo>
                  <a:lnTo>
                    <a:pt x="153670" y="307339"/>
                  </a:lnTo>
                  <a:lnTo>
                    <a:pt x="202228" y="299502"/>
                  </a:lnTo>
                  <a:lnTo>
                    <a:pt x="244410" y="277680"/>
                  </a:lnTo>
                  <a:lnTo>
                    <a:pt x="277680" y="244410"/>
                  </a:lnTo>
                  <a:lnTo>
                    <a:pt x="299502" y="202228"/>
                  </a:lnTo>
                  <a:lnTo>
                    <a:pt x="307339" y="153670"/>
                  </a:lnTo>
                  <a:lnTo>
                    <a:pt x="299502" y="105062"/>
                  </a:lnTo>
                  <a:lnTo>
                    <a:pt x="277680" y="62874"/>
                  </a:lnTo>
                  <a:lnTo>
                    <a:pt x="244410" y="29622"/>
                  </a:lnTo>
                  <a:lnTo>
                    <a:pt x="202228" y="7825"/>
                  </a:lnTo>
                  <a:lnTo>
                    <a:pt x="153670" y="0"/>
                  </a:lnTo>
                  <a:close/>
                </a:path>
              </a:pathLst>
            </a:custGeom>
            <a:solidFill>
              <a:srgbClr val="309A57">
                <a:alpha val="3803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5239638" y="2461641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39" h="307339">
                  <a:moveTo>
                    <a:pt x="307339" y="153670"/>
                  </a:moveTo>
                  <a:lnTo>
                    <a:pt x="299502" y="202228"/>
                  </a:lnTo>
                  <a:lnTo>
                    <a:pt x="277680" y="244410"/>
                  </a:lnTo>
                  <a:lnTo>
                    <a:pt x="244410" y="277680"/>
                  </a:lnTo>
                  <a:lnTo>
                    <a:pt x="202228" y="299502"/>
                  </a:lnTo>
                  <a:lnTo>
                    <a:pt x="153670" y="307339"/>
                  </a:lnTo>
                  <a:lnTo>
                    <a:pt x="105062" y="299502"/>
                  </a:lnTo>
                  <a:lnTo>
                    <a:pt x="62874" y="277680"/>
                  </a:lnTo>
                  <a:lnTo>
                    <a:pt x="29622" y="244410"/>
                  </a:lnTo>
                  <a:lnTo>
                    <a:pt x="7825" y="202228"/>
                  </a:lnTo>
                  <a:lnTo>
                    <a:pt x="0" y="153670"/>
                  </a:lnTo>
                  <a:lnTo>
                    <a:pt x="7825" y="105062"/>
                  </a:lnTo>
                  <a:lnTo>
                    <a:pt x="29622" y="62874"/>
                  </a:lnTo>
                  <a:lnTo>
                    <a:pt x="62874" y="29622"/>
                  </a:lnTo>
                  <a:lnTo>
                    <a:pt x="105062" y="7825"/>
                  </a:lnTo>
                  <a:lnTo>
                    <a:pt x="153670" y="0"/>
                  </a:lnTo>
                  <a:lnTo>
                    <a:pt x="202228" y="7825"/>
                  </a:lnTo>
                  <a:lnTo>
                    <a:pt x="244410" y="29622"/>
                  </a:lnTo>
                  <a:lnTo>
                    <a:pt x="277680" y="62874"/>
                  </a:lnTo>
                  <a:lnTo>
                    <a:pt x="299502" y="105062"/>
                  </a:lnTo>
                  <a:lnTo>
                    <a:pt x="307339" y="153670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 descr=""/>
          <p:cNvGrpSpPr/>
          <p:nvPr/>
        </p:nvGrpSpPr>
        <p:grpSpPr>
          <a:xfrm>
            <a:off x="6720575" y="993500"/>
            <a:ext cx="4584700" cy="1857375"/>
            <a:chOff x="6720575" y="993500"/>
            <a:chExt cx="4584700" cy="1857375"/>
          </a:xfrm>
        </p:grpSpPr>
        <p:sp>
          <p:nvSpPr>
            <p:cNvPr id="29" name="object 29" descr=""/>
            <p:cNvSpPr/>
            <p:nvPr/>
          </p:nvSpPr>
          <p:spPr>
            <a:xfrm>
              <a:off x="6726671" y="999596"/>
              <a:ext cx="4572635" cy="1845310"/>
            </a:xfrm>
            <a:custGeom>
              <a:avLst/>
              <a:gdLst/>
              <a:ahLst/>
              <a:cxnLst/>
              <a:rect l="l" t="t" r="r" b="b"/>
              <a:pathLst>
                <a:path w="4572634" h="1845310">
                  <a:moveTo>
                    <a:pt x="2793946" y="0"/>
                  </a:moveTo>
                  <a:lnTo>
                    <a:pt x="2743040" y="1369"/>
                  </a:lnTo>
                  <a:lnTo>
                    <a:pt x="2692953" y="5786"/>
                  </a:lnTo>
                  <a:lnTo>
                    <a:pt x="2644149" y="13164"/>
                  </a:lnTo>
                  <a:lnTo>
                    <a:pt x="2597096" y="23419"/>
                  </a:lnTo>
                  <a:lnTo>
                    <a:pt x="2552257" y="36467"/>
                  </a:lnTo>
                  <a:lnTo>
                    <a:pt x="2510099" y="52221"/>
                  </a:lnTo>
                  <a:lnTo>
                    <a:pt x="2471086" y="70597"/>
                  </a:lnTo>
                  <a:lnTo>
                    <a:pt x="2435684" y="91511"/>
                  </a:lnTo>
                  <a:lnTo>
                    <a:pt x="2404359" y="114876"/>
                  </a:lnTo>
                  <a:lnTo>
                    <a:pt x="2377576" y="140608"/>
                  </a:lnTo>
                  <a:lnTo>
                    <a:pt x="2347471" y="125422"/>
                  </a:lnTo>
                  <a:lnTo>
                    <a:pt x="2281832" y="98907"/>
                  </a:lnTo>
                  <a:lnTo>
                    <a:pt x="2197335" y="74886"/>
                  </a:lnTo>
                  <a:lnTo>
                    <a:pt x="2147103" y="64931"/>
                  </a:lnTo>
                  <a:lnTo>
                    <a:pt x="2096135" y="57732"/>
                  </a:lnTo>
                  <a:lnTo>
                    <a:pt x="2044750" y="53235"/>
                  </a:lnTo>
                  <a:lnTo>
                    <a:pt x="1993268" y="51385"/>
                  </a:lnTo>
                  <a:lnTo>
                    <a:pt x="1942008" y="52128"/>
                  </a:lnTo>
                  <a:lnTo>
                    <a:pt x="1891288" y="55412"/>
                  </a:lnTo>
                  <a:lnTo>
                    <a:pt x="1841427" y="61180"/>
                  </a:lnTo>
                  <a:lnTo>
                    <a:pt x="1792745" y="69381"/>
                  </a:lnTo>
                  <a:lnTo>
                    <a:pt x="1745561" y="79959"/>
                  </a:lnTo>
                  <a:lnTo>
                    <a:pt x="1700194" y="92861"/>
                  </a:lnTo>
                  <a:lnTo>
                    <a:pt x="1656962" y="108032"/>
                  </a:lnTo>
                  <a:lnTo>
                    <a:pt x="1616185" y="125420"/>
                  </a:lnTo>
                  <a:lnTo>
                    <a:pt x="1578181" y="144969"/>
                  </a:lnTo>
                  <a:lnTo>
                    <a:pt x="1543271" y="166625"/>
                  </a:lnTo>
                  <a:lnTo>
                    <a:pt x="1511772" y="190336"/>
                  </a:lnTo>
                  <a:lnTo>
                    <a:pt x="1484004" y="216046"/>
                  </a:lnTo>
                  <a:lnTo>
                    <a:pt x="1437248" y="202264"/>
                  </a:lnTo>
                  <a:lnTo>
                    <a:pt x="1388984" y="190480"/>
                  </a:lnTo>
                  <a:lnTo>
                    <a:pt x="1339427" y="180717"/>
                  </a:lnTo>
                  <a:lnTo>
                    <a:pt x="1288791" y="172999"/>
                  </a:lnTo>
                  <a:lnTo>
                    <a:pt x="1237291" y="167348"/>
                  </a:lnTo>
                  <a:lnTo>
                    <a:pt x="1185140" y="163788"/>
                  </a:lnTo>
                  <a:lnTo>
                    <a:pt x="1132554" y="162342"/>
                  </a:lnTo>
                  <a:lnTo>
                    <a:pt x="1079747" y="163032"/>
                  </a:lnTo>
                  <a:lnTo>
                    <a:pt x="1026931" y="165881"/>
                  </a:lnTo>
                  <a:lnTo>
                    <a:pt x="966233" y="171872"/>
                  </a:lnTo>
                  <a:lnTo>
                    <a:pt x="907665" y="180531"/>
                  </a:lnTo>
                  <a:lnTo>
                    <a:pt x="851409" y="191726"/>
                  </a:lnTo>
                  <a:lnTo>
                    <a:pt x="797651" y="205323"/>
                  </a:lnTo>
                  <a:lnTo>
                    <a:pt x="746572" y="221191"/>
                  </a:lnTo>
                  <a:lnTo>
                    <a:pt x="698358" y="239197"/>
                  </a:lnTo>
                  <a:lnTo>
                    <a:pt x="653190" y="259209"/>
                  </a:lnTo>
                  <a:lnTo>
                    <a:pt x="611254" y="281092"/>
                  </a:lnTo>
                  <a:lnTo>
                    <a:pt x="572732" y="304716"/>
                  </a:lnTo>
                  <a:lnTo>
                    <a:pt x="537808" y="329946"/>
                  </a:lnTo>
                  <a:lnTo>
                    <a:pt x="506666" y="356652"/>
                  </a:lnTo>
                  <a:lnTo>
                    <a:pt x="479488" y="384699"/>
                  </a:lnTo>
                  <a:lnTo>
                    <a:pt x="437762" y="444288"/>
                  </a:lnTo>
                  <a:lnTo>
                    <a:pt x="414098" y="507654"/>
                  </a:lnTo>
                  <a:lnTo>
                    <a:pt x="409498" y="540421"/>
                  </a:lnTo>
                  <a:lnTo>
                    <a:pt x="409964" y="573734"/>
                  </a:lnTo>
                  <a:lnTo>
                    <a:pt x="415680" y="607460"/>
                  </a:lnTo>
                  <a:lnTo>
                    <a:pt x="411743" y="613175"/>
                  </a:lnTo>
                  <a:lnTo>
                    <a:pt x="357987" y="618023"/>
                  </a:lnTo>
                  <a:lnTo>
                    <a:pt x="306185" y="626260"/>
                  </a:lnTo>
                  <a:lnTo>
                    <a:pt x="256802" y="637719"/>
                  </a:lnTo>
                  <a:lnTo>
                    <a:pt x="210306" y="652228"/>
                  </a:lnTo>
                  <a:lnTo>
                    <a:pt x="167161" y="669619"/>
                  </a:lnTo>
                  <a:lnTo>
                    <a:pt x="127833" y="689721"/>
                  </a:lnTo>
                  <a:lnTo>
                    <a:pt x="92789" y="712365"/>
                  </a:lnTo>
                  <a:lnTo>
                    <a:pt x="62493" y="737381"/>
                  </a:lnTo>
                  <a:lnTo>
                    <a:pt x="32503" y="771122"/>
                  </a:lnTo>
                  <a:lnTo>
                    <a:pt x="12260" y="806039"/>
                  </a:lnTo>
                  <a:lnTo>
                    <a:pt x="0" y="877252"/>
                  </a:lnTo>
                  <a:lnTo>
                    <a:pt x="7475" y="912475"/>
                  </a:lnTo>
                  <a:lnTo>
                    <a:pt x="48370" y="979466"/>
                  </a:lnTo>
                  <a:lnTo>
                    <a:pt x="81281" y="1010161"/>
                  </a:lnTo>
                  <a:lnTo>
                    <a:pt x="122165" y="1038273"/>
                  </a:lnTo>
                  <a:lnTo>
                    <a:pt x="170766" y="1063265"/>
                  </a:lnTo>
                  <a:lnTo>
                    <a:pt x="226831" y="1084599"/>
                  </a:lnTo>
                  <a:lnTo>
                    <a:pt x="177044" y="1119403"/>
                  </a:lnTo>
                  <a:lnTo>
                    <a:pt x="139462" y="1157955"/>
                  </a:lnTo>
                  <a:lnTo>
                    <a:pt x="114644" y="1199311"/>
                  </a:lnTo>
                  <a:lnTo>
                    <a:pt x="103152" y="1242527"/>
                  </a:lnTo>
                  <a:lnTo>
                    <a:pt x="105546" y="1286656"/>
                  </a:lnTo>
                  <a:lnTo>
                    <a:pt x="132731" y="1347533"/>
                  </a:lnTo>
                  <a:lnTo>
                    <a:pt x="184409" y="1401157"/>
                  </a:lnTo>
                  <a:lnTo>
                    <a:pt x="218232" y="1424730"/>
                  </a:lnTo>
                  <a:lnTo>
                    <a:pt x="256740" y="1445866"/>
                  </a:lnTo>
                  <a:lnTo>
                    <a:pt x="299450" y="1464358"/>
                  </a:lnTo>
                  <a:lnTo>
                    <a:pt x="345884" y="1479998"/>
                  </a:lnTo>
                  <a:lnTo>
                    <a:pt x="395561" y="1492578"/>
                  </a:lnTo>
                  <a:lnTo>
                    <a:pt x="448002" y="1501890"/>
                  </a:lnTo>
                  <a:lnTo>
                    <a:pt x="502726" y="1507727"/>
                  </a:lnTo>
                  <a:lnTo>
                    <a:pt x="559252" y="1509881"/>
                  </a:lnTo>
                  <a:lnTo>
                    <a:pt x="617102" y="1508144"/>
                  </a:lnTo>
                  <a:lnTo>
                    <a:pt x="622690" y="1513605"/>
                  </a:lnTo>
                  <a:lnTo>
                    <a:pt x="656133" y="1542140"/>
                  </a:lnTo>
                  <a:lnTo>
                    <a:pt x="689167" y="1566484"/>
                  </a:lnTo>
                  <a:lnTo>
                    <a:pt x="724672" y="1589280"/>
                  </a:lnTo>
                  <a:lnTo>
                    <a:pt x="762483" y="1610506"/>
                  </a:lnTo>
                  <a:lnTo>
                    <a:pt x="802433" y="1630139"/>
                  </a:lnTo>
                  <a:lnTo>
                    <a:pt x="844353" y="1648156"/>
                  </a:lnTo>
                  <a:lnTo>
                    <a:pt x="888078" y="1664534"/>
                  </a:lnTo>
                  <a:lnTo>
                    <a:pt x="933441" y="1679251"/>
                  </a:lnTo>
                  <a:lnTo>
                    <a:pt x="980274" y="1692283"/>
                  </a:lnTo>
                  <a:lnTo>
                    <a:pt x="1028411" y="1703608"/>
                  </a:lnTo>
                  <a:lnTo>
                    <a:pt x="1077684" y="1713203"/>
                  </a:lnTo>
                  <a:lnTo>
                    <a:pt x="1127928" y="1721044"/>
                  </a:lnTo>
                  <a:lnTo>
                    <a:pt x="1178975" y="1727110"/>
                  </a:lnTo>
                  <a:lnTo>
                    <a:pt x="1230658" y="1731376"/>
                  </a:lnTo>
                  <a:lnTo>
                    <a:pt x="1282810" y="1733821"/>
                  </a:lnTo>
                  <a:lnTo>
                    <a:pt x="1335264" y="1734421"/>
                  </a:lnTo>
                  <a:lnTo>
                    <a:pt x="1387854" y="1733153"/>
                  </a:lnTo>
                  <a:lnTo>
                    <a:pt x="1440412" y="1729996"/>
                  </a:lnTo>
                  <a:lnTo>
                    <a:pt x="1492771" y="1724925"/>
                  </a:lnTo>
                  <a:lnTo>
                    <a:pt x="1544766" y="1717917"/>
                  </a:lnTo>
                  <a:lnTo>
                    <a:pt x="1596228" y="1708951"/>
                  </a:lnTo>
                  <a:lnTo>
                    <a:pt x="1646991" y="1698003"/>
                  </a:lnTo>
                  <a:lnTo>
                    <a:pt x="1696888" y="1685050"/>
                  </a:lnTo>
                  <a:lnTo>
                    <a:pt x="1745751" y="1670069"/>
                  </a:lnTo>
                  <a:lnTo>
                    <a:pt x="1782240" y="1697501"/>
                  </a:lnTo>
                  <a:lnTo>
                    <a:pt x="1822658" y="1722953"/>
                  </a:lnTo>
                  <a:lnTo>
                    <a:pt x="1866731" y="1746316"/>
                  </a:lnTo>
                  <a:lnTo>
                    <a:pt x="1914185" y="1767478"/>
                  </a:lnTo>
                  <a:lnTo>
                    <a:pt x="1964747" y="1786332"/>
                  </a:lnTo>
                  <a:lnTo>
                    <a:pt x="2018143" y="1802765"/>
                  </a:lnTo>
                  <a:lnTo>
                    <a:pt x="2074098" y="1816668"/>
                  </a:lnTo>
                  <a:lnTo>
                    <a:pt x="2132339" y="1827930"/>
                  </a:lnTo>
                  <a:lnTo>
                    <a:pt x="2189058" y="1836037"/>
                  </a:lnTo>
                  <a:lnTo>
                    <a:pt x="2245865" y="1841504"/>
                  </a:lnTo>
                  <a:lnTo>
                    <a:pt x="2302533" y="1844399"/>
                  </a:lnTo>
                  <a:lnTo>
                    <a:pt x="2358831" y="1844789"/>
                  </a:lnTo>
                  <a:lnTo>
                    <a:pt x="2414531" y="1842742"/>
                  </a:lnTo>
                  <a:lnTo>
                    <a:pt x="2469404" y="1838325"/>
                  </a:lnTo>
                  <a:lnTo>
                    <a:pt x="2523221" y="1831606"/>
                  </a:lnTo>
                  <a:lnTo>
                    <a:pt x="2575752" y="1822651"/>
                  </a:lnTo>
                  <a:lnTo>
                    <a:pt x="2626769" y="1811530"/>
                  </a:lnTo>
                  <a:lnTo>
                    <a:pt x="2676042" y="1798308"/>
                  </a:lnTo>
                  <a:lnTo>
                    <a:pt x="2723343" y="1783053"/>
                  </a:lnTo>
                  <a:lnTo>
                    <a:pt x="2768442" y="1765834"/>
                  </a:lnTo>
                  <a:lnTo>
                    <a:pt x="2811110" y="1746716"/>
                  </a:lnTo>
                  <a:lnTo>
                    <a:pt x="2851118" y="1725768"/>
                  </a:lnTo>
                  <a:lnTo>
                    <a:pt x="2888237" y="1703058"/>
                  </a:lnTo>
                  <a:lnTo>
                    <a:pt x="2922239" y="1678652"/>
                  </a:lnTo>
                  <a:lnTo>
                    <a:pt x="2952893" y="1652618"/>
                  </a:lnTo>
                  <a:lnTo>
                    <a:pt x="2979971" y="1625023"/>
                  </a:lnTo>
                  <a:lnTo>
                    <a:pt x="3022482" y="1565421"/>
                  </a:lnTo>
                  <a:lnTo>
                    <a:pt x="3071523" y="1580589"/>
                  </a:lnTo>
                  <a:lnTo>
                    <a:pt x="3122662" y="1593159"/>
                  </a:lnTo>
                  <a:lnTo>
                    <a:pt x="3175565" y="1603077"/>
                  </a:lnTo>
                  <a:lnTo>
                    <a:pt x="3229897" y="1610285"/>
                  </a:lnTo>
                  <a:lnTo>
                    <a:pt x="3285322" y="1614728"/>
                  </a:lnTo>
                  <a:lnTo>
                    <a:pt x="3341506" y="1616348"/>
                  </a:lnTo>
                  <a:lnTo>
                    <a:pt x="3404050" y="1614897"/>
                  </a:lnTo>
                  <a:lnTo>
                    <a:pt x="3464840" y="1610083"/>
                  </a:lnTo>
                  <a:lnTo>
                    <a:pt x="3523566" y="1602073"/>
                  </a:lnTo>
                  <a:lnTo>
                    <a:pt x="3579917" y="1591036"/>
                  </a:lnTo>
                  <a:lnTo>
                    <a:pt x="3633583" y="1577138"/>
                  </a:lnTo>
                  <a:lnTo>
                    <a:pt x="3684255" y="1560547"/>
                  </a:lnTo>
                  <a:lnTo>
                    <a:pt x="3731620" y="1541430"/>
                  </a:lnTo>
                  <a:lnTo>
                    <a:pt x="3775370" y="1519955"/>
                  </a:lnTo>
                  <a:lnTo>
                    <a:pt x="3815194" y="1496290"/>
                  </a:lnTo>
                  <a:lnTo>
                    <a:pt x="3850781" y="1470601"/>
                  </a:lnTo>
                  <a:lnTo>
                    <a:pt x="3881822" y="1443056"/>
                  </a:lnTo>
                  <a:lnTo>
                    <a:pt x="3908006" y="1413823"/>
                  </a:lnTo>
                  <a:lnTo>
                    <a:pt x="3944561" y="1350961"/>
                  </a:lnTo>
                  <a:lnTo>
                    <a:pt x="3957964" y="1283354"/>
                  </a:lnTo>
                  <a:lnTo>
                    <a:pt x="4009779" y="1278183"/>
                  </a:lnTo>
                  <a:lnTo>
                    <a:pt x="4060592" y="1270973"/>
                  </a:lnTo>
                  <a:lnTo>
                    <a:pt x="4110210" y="1261767"/>
                  </a:lnTo>
                  <a:lnTo>
                    <a:pt x="4158439" y="1250611"/>
                  </a:lnTo>
                  <a:lnTo>
                    <a:pt x="4205087" y="1237549"/>
                  </a:lnTo>
                  <a:lnTo>
                    <a:pt x="4249959" y="1222626"/>
                  </a:lnTo>
                  <a:lnTo>
                    <a:pt x="4292863" y="1205884"/>
                  </a:lnTo>
                  <a:lnTo>
                    <a:pt x="4342798" y="1182779"/>
                  </a:lnTo>
                  <a:lnTo>
                    <a:pt x="4387967" y="1157747"/>
                  </a:lnTo>
                  <a:lnTo>
                    <a:pt x="4428323" y="1130983"/>
                  </a:lnTo>
                  <a:lnTo>
                    <a:pt x="4463820" y="1102681"/>
                  </a:lnTo>
                  <a:lnTo>
                    <a:pt x="4494412" y="1073036"/>
                  </a:lnTo>
                  <a:lnTo>
                    <a:pt x="4520052" y="1042243"/>
                  </a:lnTo>
                  <a:lnTo>
                    <a:pt x="4556294" y="977988"/>
                  </a:lnTo>
                  <a:lnTo>
                    <a:pt x="4572175" y="911473"/>
                  </a:lnTo>
                  <a:lnTo>
                    <a:pt x="4572364" y="877854"/>
                  </a:lnTo>
                  <a:lnTo>
                    <a:pt x="4567325" y="844254"/>
                  </a:lnTo>
                  <a:lnTo>
                    <a:pt x="4541374" y="777889"/>
                  </a:lnTo>
                  <a:lnTo>
                    <a:pt x="4520370" y="745512"/>
                  </a:lnTo>
                  <a:lnTo>
                    <a:pt x="4493952" y="713933"/>
                  </a:lnTo>
                  <a:lnTo>
                    <a:pt x="4462074" y="683345"/>
                  </a:lnTo>
                  <a:lnTo>
                    <a:pt x="4424689" y="653942"/>
                  </a:lnTo>
                  <a:lnTo>
                    <a:pt x="4432093" y="643965"/>
                  </a:lnTo>
                  <a:lnTo>
                    <a:pt x="4464082" y="577685"/>
                  </a:lnTo>
                  <a:lnTo>
                    <a:pt x="4470064" y="542325"/>
                  </a:lnTo>
                  <a:lnTo>
                    <a:pt x="4468711" y="507380"/>
                  </a:lnTo>
                  <a:lnTo>
                    <a:pt x="4445190" y="439878"/>
                  </a:lnTo>
                  <a:lnTo>
                    <a:pt x="4423615" y="407892"/>
                  </a:lnTo>
                  <a:lnTo>
                    <a:pt x="4395892" y="377463"/>
                  </a:lnTo>
                  <a:lnTo>
                    <a:pt x="4362318" y="348878"/>
                  </a:lnTo>
                  <a:lnTo>
                    <a:pt x="4323190" y="322420"/>
                  </a:lnTo>
                  <a:lnTo>
                    <a:pt x="4278804" y="298377"/>
                  </a:lnTo>
                  <a:lnTo>
                    <a:pt x="4229456" y="277032"/>
                  </a:lnTo>
                  <a:lnTo>
                    <a:pt x="4175444" y="258672"/>
                  </a:lnTo>
                  <a:lnTo>
                    <a:pt x="4117063" y="243583"/>
                  </a:lnTo>
                  <a:lnTo>
                    <a:pt x="4054611" y="232048"/>
                  </a:lnTo>
                  <a:lnTo>
                    <a:pt x="4037168" y="194288"/>
                  </a:lnTo>
                  <a:lnTo>
                    <a:pt x="4010617" y="158441"/>
                  </a:lnTo>
                  <a:lnTo>
                    <a:pt x="3975452" y="124991"/>
                  </a:lnTo>
                  <a:lnTo>
                    <a:pt x="3932167" y="94417"/>
                  </a:lnTo>
                  <a:lnTo>
                    <a:pt x="3881256" y="67202"/>
                  </a:lnTo>
                  <a:lnTo>
                    <a:pt x="3836614" y="48642"/>
                  </a:lnTo>
                  <a:lnTo>
                    <a:pt x="3789544" y="33130"/>
                  </a:lnTo>
                  <a:lnTo>
                    <a:pt x="3740489" y="20647"/>
                  </a:lnTo>
                  <a:lnTo>
                    <a:pt x="3689888" y="11174"/>
                  </a:lnTo>
                  <a:lnTo>
                    <a:pt x="3638183" y="4690"/>
                  </a:lnTo>
                  <a:lnTo>
                    <a:pt x="3585816" y="1177"/>
                  </a:lnTo>
                  <a:lnTo>
                    <a:pt x="3533227" y="614"/>
                  </a:lnTo>
                  <a:lnTo>
                    <a:pt x="3480858" y="2981"/>
                  </a:lnTo>
                  <a:lnTo>
                    <a:pt x="3429150" y="8260"/>
                  </a:lnTo>
                  <a:lnTo>
                    <a:pt x="3378543" y="16431"/>
                  </a:lnTo>
                  <a:lnTo>
                    <a:pt x="3329480" y="27473"/>
                  </a:lnTo>
                  <a:lnTo>
                    <a:pt x="3282402" y="41368"/>
                  </a:lnTo>
                  <a:lnTo>
                    <a:pt x="3237748" y="58095"/>
                  </a:lnTo>
                  <a:lnTo>
                    <a:pt x="3195962" y="77635"/>
                  </a:lnTo>
                  <a:lnTo>
                    <a:pt x="3157483" y="99968"/>
                  </a:lnTo>
                  <a:lnTo>
                    <a:pt x="3123142" y="77946"/>
                  </a:lnTo>
                  <a:lnTo>
                    <a:pt x="3084585" y="58281"/>
                  </a:lnTo>
                  <a:lnTo>
                    <a:pt x="3042219" y="41140"/>
                  </a:lnTo>
                  <a:lnTo>
                    <a:pt x="2996447" y="26689"/>
                  </a:lnTo>
                  <a:lnTo>
                    <a:pt x="2946921" y="15022"/>
                  </a:lnTo>
                  <a:lnTo>
                    <a:pt x="2896352" y="6741"/>
                  </a:lnTo>
                  <a:lnTo>
                    <a:pt x="2845205" y="1762"/>
                  </a:lnTo>
                  <a:lnTo>
                    <a:pt x="2793946" y="0"/>
                  </a:lnTo>
                  <a:close/>
                </a:path>
              </a:pathLst>
            </a:custGeom>
            <a:solidFill>
              <a:srgbClr val="309A57">
                <a:alpha val="3803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6726671" y="999596"/>
              <a:ext cx="4572635" cy="1845310"/>
            </a:xfrm>
            <a:custGeom>
              <a:avLst/>
              <a:gdLst/>
              <a:ahLst/>
              <a:cxnLst/>
              <a:rect l="l" t="t" r="r" b="b"/>
              <a:pathLst>
                <a:path w="4572634" h="1845310">
                  <a:moveTo>
                    <a:pt x="415680" y="607460"/>
                  </a:moveTo>
                  <a:lnTo>
                    <a:pt x="409964" y="573734"/>
                  </a:lnTo>
                  <a:lnTo>
                    <a:pt x="409498" y="540421"/>
                  </a:lnTo>
                  <a:lnTo>
                    <a:pt x="414098" y="507654"/>
                  </a:lnTo>
                  <a:lnTo>
                    <a:pt x="437762" y="444288"/>
                  </a:lnTo>
                  <a:lnTo>
                    <a:pt x="479488" y="384699"/>
                  </a:lnTo>
                  <a:lnTo>
                    <a:pt x="506666" y="356652"/>
                  </a:lnTo>
                  <a:lnTo>
                    <a:pt x="537808" y="329946"/>
                  </a:lnTo>
                  <a:lnTo>
                    <a:pt x="572732" y="304716"/>
                  </a:lnTo>
                  <a:lnTo>
                    <a:pt x="611254" y="281092"/>
                  </a:lnTo>
                  <a:lnTo>
                    <a:pt x="653190" y="259209"/>
                  </a:lnTo>
                  <a:lnTo>
                    <a:pt x="698358" y="239197"/>
                  </a:lnTo>
                  <a:lnTo>
                    <a:pt x="746572" y="221191"/>
                  </a:lnTo>
                  <a:lnTo>
                    <a:pt x="797651" y="205323"/>
                  </a:lnTo>
                  <a:lnTo>
                    <a:pt x="851409" y="191726"/>
                  </a:lnTo>
                  <a:lnTo>
                    <a:pt x="907665" y="180531"/>
                  </a:lnTo>
                  <a:lnTo>
                    <a:pt x="966233" y="171872"/>
                  </a:lnTo>
                  <a:lnTo>
                    <a:pt x="1026931" y="165881"/>
                  </a:lnTo>
                  <a:lnTo>
                    <a:pt x="1079747" y="163032"/>
                  </a:lnTo>
                  <a:lnTo>
                    <a:pt x="1132554" y="162342"/>
                  </a:lnTo>
                  <a:lnTo>
                    <a:pt x="1185140" y="163788"/>
                  </a:lnTo>
                  <a:lnTo>
                    <a:pt x="1237291" y="167348"/>
                  </a:lnTo>
                  <a:lnTo>
                    <a:pt x="1288791" y="172999"/>
                  </a:lnTo>
                  <a:lnTo>
                    <a:pt x="1339427" y="180717"/>
                  </a:lnTo>
                  <a:lnTo>
                    <a:pt x="1388984" y="190480"/>
                  </a:lnTo>
                  <a:lnTo>
                    <a:pt x="1437248" y="202264"/>
                  </a:lnTo>
                  <a:lnTo>
                    <a:pt x="1484004" y="216046"/>
                  </a:lnTo>
                  <a:lnTo>
                    <a:pt x="1511772" y="190336"/>
                  </a:lnTo>
                  <a:lnTo>
                    <a:pt x="1543271" y="166625"/>
                  </a:lnTo>
                  <a:lnTo>
                    <a:pt x="1578181" y="144969"/>
                  </a:lnTo>
                  <a:lnTo>
                    <a:pt x="1616185" y="125420"/>
                  </a:lnTo>
                  <a:lnTo>
                    <a:pt x="1656962" y="108032"/>
                  </a:lnTo>
                  <a:lnTo>
                    <a:pt x="1700194" y="92861"/>
                  </a:lnTo>
                  <a:lnTo>
                    <a:pt x="1745561" y="79959"/>
                  </a:lnTo>
                  <a:lnTo>
                    <a:pt x="1792745" y="69381"/>
                  </a:lnTo>
                  <a:lnTo>
                    <a:pt x="1841427" y="61180"/>
                  </a:lnTo>
                  <a:lnTo>
                    <a:pt x="1891288" y="55412"/>
                  </a:lnTo>
                  <a:lnTo>
                    <a:pt x="1942008" y="52128"/>
                  </a:lnTo>
                  <a:lnTo>
                    <a:pt x="1993268" y="51385"/>
                  </a:lnTo>
                  <a:lnTo>
                    <a:pt x="2044750" y="53235"/>
                  </a:lnTo>
                  <a:lnTo>
                    <a:pt x="2096135" y="57732"/>
                  </a:lnTo>
                  <a:lnTo>
                    <a:pt x="2147103" y="64931"/>
                  </a:lnTo>
                  <a:lnTo>
                    <a:pt x="2197335" y="74886"/>
                  </a:lnTo>
                  <a:lnTo>
                    <a:pt x="2246512" y="87649"/>
                  </a:lnTo>
                  <a:lnTo>
                    <a:pt x="2315521" y="111510"/>
                  </a:lnTo>
                  <a:lnTo>
                    <a:pt x="2377576" y="140608"/>
                  </a:lnTo>
                  <a:lnTo>
                    <a:pt x="2404359" y="114876"/>
                  </a:lnTo>
                  <a:lnTo>
                    <a:pt x="2435684" y="91511"/>
                  </a:lnTo>
                  <a:lnTo>
                    <a:pt x="2471086" y="70597"/>
                  </a:lnTo>
                  <a:lnTo>
                    <a:pt x="2510099" y="52221"/>
                  </a:lnTo>
                  <a:lnTo>
                    <a:pt x="2552257" y="36467"/>
                  </a:lnTo>
                  <a:lnTo>
                    <a:pt x="2597096" y="23419"/>
                  </a:lnTo>
                  <a:lnTo>
                    <a:pt x="2644149" y="13164"/>
                  </a:lnTo>
                  <a:lnTo>
                    <a:pt x="2692953" y="5786"/>
                  </a:lnTo>
                  <a:lnTo>
                    <a:pt x="2743040" y="1369"/>
                  </a:lnTo>
                  <a:lnTo>
                    <a:pt x="2793946" y="0"/>
                  </a:lnTo>
                  <a:lnTo>
                    <a:pt x="2845205" y="1762"/>
                  </a:lnTo>
                  <a:lnTo>
                    <a:pt x="2896352" y="6741"/>
                  </a:lnTo>
                  <a:lnTo>
                    <a:pt x="2946921" y="15022"/>
                  </a:lnTo>
                  <a:lnTo>
                    <a:pt x="2996447" y="26689"/>
                  </a:lnTo>
                  <a:lnTo>
                    <a:pt x="3042219" y="41140"/>
                  </a:lnTo>
                  <a:lnTo>
                    <a:pt x="3084585" y="58281"/>
                  </a:lnTo>
                  <a:lnTo>
                    <a:pt x="3123142" y="77946"/>
                  </a:lnTo>
                  <a:lnTo>
                    <a:pt x="3157483" y="99968"/>
                  </a:lnTo>
                  <a:lnTo>
                    <a:pt x="3195962" y="77635"/>
                  </a:lnTo>
                  <a:lnTo>
                    <a:pt x="3237748" y="58095"/>
                  </a:lnTo>
                  <a:lnTo>
                    <a:pt x="3282402" y="41368"/>
                  </a:lnTo>
                  <a:lnTo>
                    <a:pt x="3329480" y="27473"/>
                  </a:lnTo>
                  <a:lnTo>
                    <a:pt x="3378543" y="16431"/>
                  </a:lnTo>
                  <a:lnTo>
                    <a:pt x="3429150" y="8260"/>
                  </a:lnTo>
                  <a:lnTo>
                    <a:pt x="3480858" y="2981"/>
                  </a:lnTo>
                  <a:lnTo>
                    <a:pt x="3533227" y="614"/>
                  </a:lnTo>
                  <a:lnTo>
                    <a:pt x="3585816" y="1177"/>
                  </a:lnTo>
                  <a:lnTo>
                    <a:pt x="3638183" y="4690"/>
                  </a:lnTo>
                  <a:lnTo>
                    <a:pt x="3689888" y="11174"/>
                  </a:lnTo>
                  <a:lnTo>
                    <a:pt x="3740489" y="20647"/>
                  </a:lnTo>
                  <a:lnTo>
                    <a:pt x="3789544" y="33130"/>
                  </a:lnTo>
                  <a:lnTo>
                    <a:pt x="3836614" y="48642"/>
                  </a:lnTo>
                  <a:lnTo>
                    <a:pt x="3881256" y="67202"/>
                  </a:lnTo>
                  <a:lnTo>
                    <a:pt x="3932167" y="94417"/>
                  </a:lnTo>
                  <a:lnTo>
                    <a:pt x="3975452" y="124991"/>
                  </a:lnTo>
                  <a:lnTo>
                    <a:pt x="4010617" y="158441"/>
                  </a:lnTo>
                  <a:lnTo>
                    <a:pt x="4037168" y="194288"/>
                  </a:lnTo>
                  <a:lnTo>
                    <a:pt x="4054611" y="232048"/>
                  </a:lnTo>
                  <a:lnTo>
                    <a:pt x="4117063" y="243583"/>
                  </a:lnTo>
                  <a:lnTo>
                    <a:pt x="4175444" y="258672"/>
                  </a:lnTo>
                  <a:lnTo>
                    <a:pt x="4229456" y="277032"/>
                  </a:lnTo>
                  <a:lnTo>
                    <a:pt x="4278804" y="298377"/>
                  </a:lnTo>
                  <a:lnTo>
                    <a:pt x="4323190" y="322420"/>
                  </a:lnTo>
                  <a:lnTo>
                    <a:pt x="4362318" y="348878"/>
                  </a:lnTo>
                  <a:lnTo>
                    <a:pt x="4395892" y="377463"/>
                  </a:lnTo>
                  <a:lnTo>
                    <a:pt x="4423615" y="407892"/>
                  </a:lnTo>
                  <a:lnTo>
                    <a:pt x="4445190" y="439878"/>
                  </a:lnTo>
                  <a:lnTo>
                    <a:pt x="4468711" y="507380"/>
                  </a:lnTo>
                  <a:lnTo>
                    <a:pt x="4470064" y="542325"/>
                  </a:lnTo>
                  <a:lnTo>
                    <a:pt x="4464082" y="577685"/>
                  </a:lnTo>
                  <a:lnTo>
                    <a:pt x="4444996" y="623582"/>
                  </a:lnTo>
                  <a:lnTo>
                    <a:pt x="4424689" y="653942"/>
                  </a:lnTo>
                  <a:lnTo>
                    <a:pt x="4462074" y="683345"/>
                  </a:lnTo>
                  <a:lnTo>
                    <a:pt x="4493952" y="713933"/>
                  </a:lnTo>
                  <a:lnTo>
                    <a:pt x="4520370" y="745512"/>
                  </a:lnTo>
                  <a:lnTo>
                    <a:pt x="4541374" y="777889"/>
                  </a:lnTo>
                  <a:lnTo>
                    <a:pt x="4567325" y="844254"/>
                  </a:lnTo>
                  <a:lnTo>
                    <a:pt x="4572364" y="877854"/>
                  </a:lnTo>
                  <a:lnTo>
                    <a:pt x="4572175" y="911473"/>
                  </a:lnTo>
                  <a:lnTo>
                    <a:pt x="4556294" y="977988"/>
                  </a:lnTo>
                  <a:lnTo>
                    <a:pt x="4520052" y="1042243"/>
                  </a:lnTo>
                  <a:lnTo>
                    <a:pt x="4494412" y="1073036"/>
                  </a:lnTo>
                  <a:lnTo>
                    <a:pt x="4463820" y="1102681"/>
                  </a:lnTo>
                  <a:lnTo>
                    <a:pt x="4428323" y="1130983"/>
                  </a:lnTo>
                  <a:lnTo>
                    <a:pt x="4387967" y="1157747"/>
                  </a:lnTo>
                  <a:lnTo>
                    <a:pt x="4342798" y="1182779"/>
                  </a:lnTo>
                  <a:lnTo>
                    <a:pt x="4292863" y="1205884"/>
                  </a:lnTo>
                  <a:lnTo>
                    <a:pt x="4249959" y="1222626"/>
                  </a:lnTo>
                  <a:lnTo>
                    <a:pt x="4205087" y="1237549"/>
                  </a:lnTo>
                  <a:lnTo>
                    <a:pt x="4158439" y="1250611"/>
                  </a:lnTo>
                  <a:lnTo>
                    <a:pt x="4110210" y="1261767"/>
                  </a:lnTo>
                  <a:lnTo>
                    <a:pt x="4060592" y="1270973"/>
                  </a:lnTo>
                  <a:lnTo>
                    <a:pt x="4009779" y="1278183"/>
                  </a:lnTo>
                  <a:lnTo>
                    <a:pt x="3957964" y="1283354"/>
                  </a:lnTo>
                  <a:lnTo>
                    <a:pt x="3954312" y="1317667"/>
                  </a:lnTo>
                  <a:lnTo>
                    <a:pt x="3929022" y="1383069"/>
                  </a:lnTo>
                  <a:lnTo>
                    <a:pt x="3881822" y="1443056"/>
                  </a:lnTo>
                  <a:lnTo>
                    <a:pt x="3850781" y="1470601"/>
                  </a:lnTo>
                  <a:lnTo>
                    <a:pt x="3815194" y="1496290"/>
                  </a:lnTo>
                  <a:lnTo>
                    <a:pt x="3775370" y="1519955"/>
                  </a:lnTo>
                  <a:lnTo>
                    <a:pt x="3731620" y="1541430"/>
                  </a:lnTo>
                  <a:lnTo>
                    <a:pt x="3684255" y="1560547"/>
                  </a:lnTo>
                  <a:lnTo>
                    <a:pt x="3633583" y="1577138"/>
                  </a:lnTo>
                  <a:lnTo>
                    <a:pt x="3579917" y="1591036"/>
                  </a:lnTo>
                  <a:lnTo>
                    <a:pt x="3523566" y="1602073"/>
                  </a:lnTo>
                  <a:lnTo>
                    <a:pt x="3464840" y="1610083"/>
                  </a:lnTo>
                  <a:lnTo>
                    <a:pt x="3404050" y="1614897"/>
                  </a:lnTo>
                  <a:lnTo>
                    <a:pt x="3341506" y="1616348"/>
                  </a:lnTo>
                  <a:lnTo>
                    <a:pt x="3285322" y="1614728"/>
                  </a:lnTo>
                  <a:lnTo>
                    <a:pt x="3229897" y="1610285"/>
                  </a:lnTo>
                  <a:lnTo>
                    <a:pt x="3175565" y="1603077"/>
                  </a:lnTo>
                  <a:lnTo>
                    <a:pt x="3122662" y="1593159"/>
                  </a:lnTo>
                  <a:lnTo>
                    <a:pt x="3071523" y="1580589"/>
                  </a:lnTo>
                  <a:lnTo>
                    <a:pt x="3022482" y="1565421"/>
                  </a:lnTo>
                  <a:lnTo>
                    <a:pt x="3003244" y="1595935"/>
                  </a:lnTo>
                  <a:lnTo>
                    <a:pt x="2952893" y="1652618"/>
                  </a:lnTo>
                  <a:lnTo>
                    <a:pt x="2922239" y="1678652"/>
                  </a:lnTo>
                  <a:lnTo>
                    <a:pt x="2888237" y="1703058"/>
                  </a:lnTo>
                  <a:lnTo>
                    <a:pt x="2851118" y="1725768"/>
                  </a:lnTo>
                  <a:lnTo>
                    <a:pt x="2811110" y="1746716"/>
                  </a:lnTo>
                  <a:lnTo>
                    <a:pt x="2768442" y="1765834"/>
                  </a:lnTo>
                  <a:lnTo>
                    <a:pt x="2723343" y="1783053"/>
                  </a:lnTo>
                  <a:lnTo>
                    <a:pt x="2676042" y="1798308"/>
                  </a:lnTo>
                  <a:lnTo>
                    <a:pt x="2626769" y="1811530"/>
                  </a:lnTo>
                  <a:lnTo>
                    <a:pt x="2575752" y="1822651"/>
                  </a:lnTo>
                  <a:lnTo>
                    <a:pt x="2523221" y="1831606"/>
                  </a:lnTo>
                  <a:lnTo>
                    <a:pt x="2469404" y="1838325"/>
                  </a:lnTo>
                  <a:lnTo>
                    <a:pt x="2414531" y="1842742"/>
                  </a:lnTo>
                  <a:lnTo>
                    <a:pt x="2358831" y="1844789"/>
                  </a:lnTo>
                  <a:lnTo>
                    <a:pt x="2302533" y="1844399"/>
                  </a:lnTo>
                  <a:lnTo>
                    <a:pt x="2245865" y="1841504"/>
                  </a:lnTo>
                  <a:lnTo>
                    <a:pt x="2189058" y="1836037"/>
                  </a:lnTo>
                  <a:lnTo>
                    <a:pt x="2132339" y="1827930"/>
                  </a:lnTo>
                  <a:lnTo>
                    <a:pt x="2074098" y="1816668"/>
                  </a:lnTo>
                  <a:lnTo>
                    <a:pt x="2018143" y="1802765"/>
                  </a:lnTo>
                  <a:lnTo>
                    <a:pt x="1964747" y="1786332"/>
                  </a:lnTo>
                  <a:lnTo>
                    <a:pt x="1914185" y="1767478"/>
                  </a:lnTo>
                  <a:lnTo>
                    <a:pt x="1866731" y="1746316"/>
                  </a:lnTo>
                  <a:lnTo>
                    <a:pt x="1822658" y="1722953"/>
                  </a:lnTo>
                  <a:lnTo>
                    <a:pt x="1782240" y="1697501"/>
                  </a:lnTo>
                  <a:lnTo>
                    <a:pt x="1745751" y="1670069"/>
                  </a:lnTo>
                  <a:lnTo>
                    <a:pt x="1696888" y="1685050"/>
                  </a:lnTo>
                  <a:lnTo>
                    <a:pt x="1646991" y="1698003"/>
                  </a:lnTo>
                  <a:lnTo>
                    <a:pt x="1596228" y="1708951"/>
                  </a:lnTo>
                  <a:lnTo>
                    <a:pt x="1544766" y="1717917"/>
                  </a:lnTo>
                  <a:lnTo>
                    <a:pt x="1492771" y="1724925"/>
                  </a:lnTo>
                  <a:lnTo>
                    <a:pt x="1440412" y="1729996"/>
                  </a:lnTo>
                  <a:lnTo>
                    <a:pt x="1387854" y="1733153"/>
                  </a:lnTo>
                  <a:lnTo>
                    <a:pt x="1335264" y="1734421"/>
                  </a:lnTo>
                  <a:lnTo>
                    <a:pt x="1282810" y="1733821"/>
                  </a:lnTo>
                  <a:lnTo>
                    <a:pt x="1230658" y="1731376"/>
                  </a:lnTo>
                  <a:lnTo>
                    <a:pt x="1178975" y="1727110"/>
                  </a:lnTo>
                  <a:lnTo>
                    <a:pt x="1127928" y="1721044"/>
                  </a:lnTo>
                  <a:lnTo>
                    <a:pt x="1077684" y="1713203"/>
                  </a:lnTo>
                  <a:lnTo>
                    <a:pt x="1028411" y="1703608"/>
                  </a:lnTo>
                  <a:lnTo>
                    <a:pt x="980274" y="1692283"/>
                  </a:lnTo>
                  <a:lnTo>
                    <a:pt x="933441" y="1679251"/>
                  </a:lnTo>
                  <a:lnTo>
                    <a:pt x="888078" y="1664534"/>
                  </a:lnTo>
                  <a:lnTo>
                    <a:pt x="844353" y="1648156"/>
                  </a:lnTo>
                  <a:lnTo>
                    <a:pt x="802433" y="1630139"/>
                  </a:lnTo>
                  <a:lnTo>
                    <a:pt x="762483" y="1610506"/>
                  </a:lnTo>
                  <a:lnTo>
                    <a:pt x="724672" y="1589280"/>
                  </a:lnTo>
                  <a:lnTo>
                    <a:pt x="689167" y="1566484"/>
                  </a:lnTo>
                  <a:lnTo>
                    <a:pt x="656133" y="1542140"/>
                  </a:lnTo>
                  <a:lnTo>
                    <a:pt x="625738" y="1516272"/>
                  </a:lnTo>
                  <a:lnTo>
                    <a:pt x="619896" y="1510811"/>
                  </a:lnTo>
                  <a:lnTo>
                    <a:pt x="617102" y="1508144"/>
                  </a:lnTo>
                  <a:lnTo>
                    <a:pt x="559252" y="1509881"/>
                  </a:lnTo>
                  <a:lnTo>
                    <a:pt x="502726" y="1507727"/>
                  </a:lnTo>
                  <a:lnTo>
                    <a:pt x="448002" y="1501890"/>
                  </a:lnTo>
                  <a:lnTo>
                    <a:pt x="395561" y="1492578"/>
                  </a:lnTo>
                  <a:lnTo>
                    <a:pt x="345884" y="1479998"/>
                  </a:lnTo>
                  <a:lnTo>
                    <a:pt x="299450" y="1464358"/>
                  </a:lnTo>
                  <a:lnTo>
                    <a:pt x="256740" y="1445866"/>
                  </a:lnTo>
                  <a:lnTo>
                    <a:pt x="218232" y="1424730"/>
                  </a:lnTo>
                  <a:lnTo>
                    <a:pt x="184409" y="1401157"/>
                  </a:lnTo>
                  <a:lnTo>
                    <a:pt x="155748" y="1375356"/>
                  </a:lnTo>
                  <a:lnTo>
                    <a:pt x="115837" y="1317898"/>
                  </a:lnTo>
                  <a:lnTo>
                    <a:pt x="103152" y="1242527"/>
                  </a:lnTo>
                  <a:lnTo>
                    <a:pt x="114644" y="1199311"/>
                  </a:lnTo>
                  <a:lnTo>
                    <a:pt x="139462" y="1157955"/>
                  </a:lnTo>
                  <a:lnTo>
                    <a:pt x="177044" y="1119403"/>
                  </a:lnTo>
                  <a:lnTo>
                    <a:pt x="226831" y="1084599"/>
                  </a:lnTo>
                  <a:lnTo>
                    <a:pt x="170766" y="1063265"/>
                  </a:lnTo>
                  <a:lnTo>
                    <a:pt x="122165" y="1038273"/>
                  </a:lnTo>
                  <a:lnTo>
                    <a:pt x="81281" y="1010161"/>
                  </a:lnTo>
                  <a:lnTo>
                    <a:pt x="48370" y="979466"/>
                  </a:lnTo>
                  <a:lnTo>
                    <a:pt x="23683" y="946725"/>
                  </a:lnTo>
                  <a:lnTo>
                    <a:pt x="0" y="877252"/>
                  </a:lnTo>
                  <a:lnTo>
                    <a:pt x="1510" y="841595"/>
                  </a:lnTo>
                  <a:lnTo>
                    <a:pt x="32503" y="771122"/>
                  </a:lnTo>
                  <a:lnTo>
                    <a:pt x="62493" y="737381"/>
                  </a:lnTo>
                  <a:lnTo>
                    <a:pt x="92789" y="712365"/>
                  </a:lnTo>
                  <a:lnTo>
                    <a:pt x="127833" y="689721"/>
                  </a:lnTo>
                  <a:lnTo>
                    <a:pt x="167161" y="669619"/>
                  </a:lnTo>
                  <a:lnTo>
                    <a:pt x="210306" y="652228"/>
                  </a:lnTo>
                  <a:lnTo>
                    <a:pt x="256802" y="637719"/>
                  </a:lnTo>
                  <a:lnTo>
                    <a:pt x="306185" y="626260"/>
                  </a:lnTo>
                  <a:lnTo>
                    <a:pt x="357987" y="618023"/>
                  </a:lnTo>
                  <a:lnTo>
                    <a:pt x="411743" y="613175"/>
                  </a:lnTo>
                  <a:lnTo>
                    <a:pt x="415680" y="607460"/>
                  </a:lnTo>
                  <a:close/>
                </a:path>
                <a:path w="4572634" h="1845310">
                  <a:moveTo>
                    <a:pt x="499500" y="1111396"/>
                  </a:moveTo>
                  <a:lnTo>
                    <a:pt x="443518" y="1111941"/>
                  </a:lnTo>
                  <a:lnTo>
                    <a:pt x="388139" y="1108743"/>
                  </a:lnTo>
                  <a:lnTo>
                    <a:pt x="333967" y="1101868"/>
                  </a:lnTo>
                  <a:lnTo>
                    <a:pt x="281605" y="1091385"/>
                  </a:lnTo>
                  <a:lnTo>
                    <a:pt x="231657" y="1077360"/>
                  </a:lnTo>
                </a:path>
                <a:path w="4572634" h="1845310">
                  <a:moveTo>
                    <a:pt x="735847" y="1483760"/>
                  </a:moveTo>
                  <a:lnTo>
                    <a:pt x="707316" y="1489426"/>
                  </a:lnTo>
                  <a:lnTo>
                    <a:pt x="678189" y="1494032"/>
                  </a:lnTo>
                  <a:lnTo>
                    <a:pt x="648587" y="1497566"/>
                  </a:lnTo>
                  <a:lnTo>
                    <a:pt x="618626" y="1500016"/>
                  </a:lnTo>
                </a:path>
                <a:path w="4572634" h="1845310">
                  <a:moveTo>
                    <a:pt x="1745497" y="1662703"/>
                  </a:moveTo>
                  <a:lnTo>
                    <a:pt x="1725142" y="1644898"/>
                  </a:lnTo>
                  <a:lnTo>
                    <a:pt x="1706572" y="1626556"/>
                  </a:lnTo>
                  <a:lnTo>
                    <a:pt x="1689812" y="1607714"/>
                  </a:lnTo>
                  <a:lnTo>
                    <a:pt x="1674885" y="1588408"/>
                  </a:lnTo>
                </a:path>
                <a:path w="4572634" h="1845310">
                  <a:moveTo>
                    <a:pt x="3051057" y="1477410"/>
                  </a:moveTo>
                  <a:lnTo>
                    <a:pt x="3046991" y="1498098"/>
                  </a:lnTo>
                  <a:lnTo>
                    <a:pt x="3040913" y="1518606"/>
                  </a:lnTo>
                  <a:lnTo>
                    <a:pt x="3032859" y="1538900"/>
                  </a:lnTo>
                  <a:lnTo>
                    <a:pt x="3022863" y="1558944"/>
                  </a:lnTo>
                </a:path>
                <a:path w="4572634" h="1845310">
                  <a:moveTo>
                    <a:pt x="3611635" y="973855"/>
                  </a:moveTo>
                  <a:lnTo>
                    <a:pt x="3672820" y="992653"/>
                  </a:lnTo>
                  <a:lnTo>
                    <a:pt x="3728966" y="1014855"/>
                  </a:lnTo>
                  <a:lnTo>
                    <a:pt x="3779730" y="1040157"/>
                  </a:lnTo>
                  <a:lnTo>
                    <a:pt x="3824766" y="1068254"/>
                  </a:lnTo>
                  <a:lnTo>
                    <a:pt x="3863730" y="1098839"/>
                  </a:lnTo>
                  <a:lnTo>
                    <a:pt x="3896279" y="1131608"/>
                  </a:lnTo>
                  <a:lnTo>
                    <a:pt x="3922067" y="1166254"/>
                  </a:lnTo>
                  <a:lnTo>
                    <a:pt x="3940750" y="1202472"/>
                  </a:lnTo>
                  <a:lnTo>
                    <a:pt x="3951984" y="1239956"/>
                  </a:lnTo>
                  <a:lnTo>
                    <a:pt x="3955424" y="1278401"/>
                  </a:lnTo>
                </a:path>
                <a:path w="4572634" h="1845310">
                  <a:moveTo>
                    <a:pt x="4422530" y="649497"/>
                  </a:moveTo>
                  <a:lnTo>
                    <a:pt x="4393475" y="681553"/>
                  </a:lnTo>
                  <a:lnTo>
                    <a:pt x="4358014" y="711442"/>
                  </a:lnTo>
                  <a:lnTo>
                    <a:pt x="4316553" y="738902"/>
                  </a:lnTo>
                  <a:lnTo>
                    <a:pt x="4269495" y="763670"/>
                  </a:lnTo>
                </a:path>
                <a:path w="4572634" h="1845310">
                  <a:moveTo>
                    <a:pt x="4055246" y="225698"/>
                  </a:moveTo>
                  <a:lnTo>
                    <a:pt x="4059033" y="239077"/>
                  </a:lnTo>
                  <a:lnTo>
                    <a:pt x="4061628" y="252527"/>
                  </a:lnTo>
                  <a:lnTo>
                    <a:pt x="4063033" y="266025"/>
                  </a:lnTo>
                  <a:lnTo>
                    <a:pt x="4063247" y="279546"/>
                  </a:lnTo>
                </a:path>
                <a:path w="4572634" h="1845310">
                  <a:moveTo>
                    <a:pt x="3077600" y="162706"/>
                  </a:moveTo>
                  <a:lnTo>
                    <a:pt x="3093757" y="144381"/>
                  </a:lnTo>
                  <a:lnTo>
                    <a:pt x="3112271" y="126781"/>
                  </a:lnTo>
                  <a:lnTo>
                    <a:pt x="3133072" y="109968"/>
                  </a:lnTo>
                  <a:lnTo>
                    <a:pt x="3156086" y="93999"/>
                  </a:lnTo>
                </a:path>
                <a:path w="4572634" h="1845310">
                  <a:moveTo>
                    <a:pt x="2344175" y="195472"/>
                  </a:moveTo>
                  <a:lnTo>
                    <a:pt x="2351145" y="180240"/>
                  </a:lnTo>
                  <a:lnTo>
                    <a:pt x="2359828" y="165246"/>
                  </a:lnTo>
                  <a:lnTo>
                    <a:pt x="2370179" y="150538"/>
                  </a:lnTo>
                  <a:lnTo>
                    <a:pt x="2382148" y="136163"/>
                  </a:lnTo>
                </a:path>
                <a:path w="4572634" h="1845310">
                  <a:moveTo>
                    <a:pt x="1483496" y="215665"/>
                  </a:moveTo>
                  <a:lnTo>
                    <a:pt x="1520201" y="228352"/>
                  </a:lnTo>
                  <a:lnTo>
                    <a:pt x="1555394" y="242193"/>
                  </a:lnTo>
                  <a:lnTo>
                    <a:pt x="1588992" y="257153"/>
                  </a:lnTo>
                  <a:lnTo>
                    <a:pt x="1620910" y="273196"/>
                  </a:lnTo>
                </a:path>
                <a:path w="4572634" h="1845310">
                  <a:moveTo>
                    <a:pt x="439683" y="668039"/>
                  </a:moveTo>
                  <a:lnTo>
                    <a:pt x="432040" y="653091"/>
                  </a:lnTo>
                  <a:lnTo>
                    <a:pt x="425491" y="637988"/>
                  </a:lnTo>
                  <a:lnTo>
                    <a:pt x="420038" y="622766"/>
                  </a:lnTo>
                  <a:lnTo>
                    <a:pt x="415680" y="607460"/>
                  </a:lnTo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 descr=""/>
          <p:cNvGrpSpPr/>
          <p:nvPr/>
        </p:nvGrpSpPr>
        <p:grpSpPr>
          <a:xfrm>
            <a:off x="0" y="3108958"/>
            <a:ext cx="3390900" cy="3749040"/>
            <a:chOff x="0" y="3108958"/>
            <a:chExt cx="3390900" cy="3749040"/>
          </a:xfrm>
        </p:grpSpPr>
        <p:pic>
          <p:nvPicPr>
            <p:cNvPr id="32" name="object 3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3108958"/>
              <a:ext cx="3305555" cy="3749039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20519" y="3186557"/>
              <a:ext cx="102362" cy="102488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14423" y="3180461"/>
              <a:ext cx="114553" cy="114681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39264" y="3791331"/>
              <a:ext cx="87375" cy="87375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09924" y="4112006"/>
              <a:ext cx="174751" cy="174751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3167" y="3785235"/>
              <a:ext cx="99567" cy="99567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03829" y="4105910"/>
              <a:ext cx="186944" cy="186943"/>
            </a:xfrm>
            <a:prstGeom prst="rect">
              <a:avLst/>
            </a:prstGeom>
          </p:spPr>
        </p:pic>
      </p:grpSp>
      <p:sp>
        <p:nvSpPr>
          <p:cNvPr id="39" name="object 39" descr=""/>
          <p:cNvSpPr txBox="1"/>
          <p:nvPr/>
        </p:nvSpPr>
        <p:spPr>
          <a:xfrm>
            <a:off x="7737729" y="1319910"/>
            <a:ext cx="262128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2105" algn="l"/>
                <a:tab pos="1387475" algn="l"/>
                <a:tab pos="2050414" algn="l"/>
                <a:tab pos="2394585" algn="l"/>
              </a:tabLst>
            </a:pPr>
            <a:r>
              <a:rPr dirty="0" sz="1500" spc="-25">
                <a:latin typeface="Calibri"/>
                <a:cs typeface="Calibri"/>
              </a:rPr>
              <a:t>La</a:t>
            </a:r>
            <a:r>
              <a:rPr dirty="0" sz="1500">
                <a:latin typeface="Calibri"/>
                <a:cs typeface="Calibri"/>
              </a:rPr>
              <a:t>	</a:t>
            </a:r>
            <a:r>
              <a:rPr dirty="0" sz="1500" spc="-10">
                <a:latin typeface="Calibri"/>
                <a:cs typeface="Calibri"/>
              </a:rPr>
              <a:t>presentació</a:t>
            </a:r>
            <a:r>
              <a:rPr dirty="0" sz="1500">
                <a:latin typeface="Calibri"/>
                <a:cs typeface="Calibri"/>
              </a:rPr>
              <a:t>	</a:t>
            </a:r>
            <a:r>
              <a:rPr dirty="0" sz="1500" spc="-10">
                <a:latin typeface="Calibri"/>
                <a:cs typeface="Calibri"/>
              </a:rPr>
              <a:t>gràfica</a:t>
            </a:r>
            <a:r>
              <a:rPr dirty="0" sz="1500">
                <a:latin typeface="Calibri"/>
                <a:cs typeface="Calibri"/>
              </a:rPr>
              <a:t>	</a:t>
            </a:r>
            <a:r>
              <a:rPr dirty="0" sz="1500" spc="-25">
                <a:latin typeface="Calibri"/>
                <a:cs typeface="Calibri"/>
              </a:rPr>
              <a:t>de</a:t>
            </a:r>
            <a:r>
              <a:rPr dirty="0" sz="1500">
                <a:latin typeface="Calibri"/>
                <a:cs typeface="Calibri"/>
              </a:rPr>
              <a:t>	</a:t>
            </a:r>
            <a:r>
              <a:rPr dirty="0" sz="1500" spc="-25">
                <a:latin typeface="Calibri"/>
                <a:cs typeface="Calibri"/>
              </a:rPr>
              <a:t>les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7737729" y="1548510"/>
            <a:ext cx="262382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9770" algn="l"/>
                <a:tab pos="1099185" algn="l"/>
                <a:tab pos="1562735" algn="l"/>
                <a:tab pos="2153920" algn="l"/>
              </a:tabLst>
            </a:pPr>
            <a:r>
              <a:rPr dirty="0" sz="1500" spc="-10">
                <a:latin typeface="Calibri"/>
                <a:cs typeface="Calibri"/>
              </a:rPr>
              <a:t>dades</a:t>
            </a:r>
            <a:r>
              <a:rPr dirty="0" sz="1500">
                <a:latin typeface="Calibri"/>
                <a:cs typeface="Calibri"/>
              </a:rPr>
              <a:t>	</a:t>
            </a:r>
            <a:r>
              <a:rPr dirty="0" sz="1500" spc="-25">
                <a:latin typeface="Calibri"/>
                <a:cs typeface="Calibri"/>
              </a:rPr>
              <a:t>va</a:t>
            </a:r>
            <a:r>
              <a:rPr dirty="0" sz="1500">
                <a:latin typeface="Calibri"/>
                <a:cs typeface="Calibri"/>
              </a:rPr>
              <a:t>	</a:t>
            </a:r>
            <a:r>
              <a:rPr dirty="0" sz="1500" spc="-25">
                <a:latin typeface="Calibri"/>
                <a:cs typeface="Calibri"/>
              </a:rPr>
              <a:t>ser</a:t>
            </a:r>
            <a:r>
              <a:rPr dirty="0" sz="1500">
                <a:latin typeface="Calibri"/>
                <a:cs typeface="Calibri"/>
              </a:rPr>
              <a:t>	</a:t>
            </a:r>
            <a:r>
              <a:rPr dirty="0" sz="1500" spc="-20">
                <a:latin typeface="Calibri"/>
                <a:cs typeface="Calibri"/>
              </a:rPr>
              <a:t>prou</a:t>
            </a:r>
            <a:r>
              <a:rPr dirty="0" sz="1500">
                <a:latin typeface="Calibri"/>
                <a:cs typeface="Calibri"/>
              </a:rPr>
              <a:t>	</a:t>
            </a:r>
            <a:r>
              <a:rPr dirty="0" sz="1500" spc="-10">
                <a:latin typeface="Calibri"/>
                <a:cs typeface="Calibri"/>
              </a:rPr>
              <a:t>clara?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7737729" y="1777110"/>
            <a:ext cx="262382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08685" algn="l"/>
                <a:tab pos="1754505" algn="l"/>
              </a:tabLst>
            </a:pPr>
            <a:r>
              <a:rPr dirty="0" sz="1500" spc="-10">
                <a:latin typeface="Calibri"/>
                <a:cs typeface="Calibri"/>
              </a:rPr>
              <a:t>L'evolució</a:t>
            </a:r>
            <a:r>
              <a:rPr dirty="0" sz="1500">
                <a:latin typeface="Calibri"/>
                <a:cs typeface="Calibri"/>
              </a:rPr>
              <a:t>	i</a:t>
            </a:r>
            <a:r>
              <a:rPr dirty="0" sz="1500" spc="125">
                <a:latin typeface="Calibri"/>
                <a:cs typeface="Calibri"/>
              </a:rPr>
              <a:t>  </a:t>
            </a:r>
            <a:r>
              <a:rPr dirty="0" sz="1500">
                <a:latin typeface="Calibri"/>
                <a:cs typeface="Calibri"/>
              </a:rPr>
              <a:t>el</a:t>
            </a:r>
            <a:r>
              <a:rPr dirty="0" sz="1500" spc="130">
                <a:latin typeface="Calibri"/>
                <a:cs typeface="Calibri"/>
              </a:rPr>
              <a:t>  </a:t>
            </a:r>
            <a:r>
              <a:rPr dirty="0" sz="1500">
                <a:latin typeface="Calibri"/>
                <a:cs typeface="Calibri"/>
              </a:rPr>
              <a:t>creixement</a:t>
            </a:r>
            <a:r>
              <a:rPr dirty="0" sz="1500" spc="125">
                <a:latin typeface="Calibri"/>
                <a:cs typeface="Calibri"/>
              </a:rPr>
              <a:t>  </a:t>
            </a:r>
            <a:r>
              <a:rPr dirty="0" sz="1500" spc="-25">
                <a:latin typeface="Calibri"/>
                <a:cs typeface="Calibri"/>
              </a:rPr>
              <a:t>van </a:t>
            </a:r>
            <a:r>
              <a:rPr dirty="0" sz="1500" spc="-10">
                <a:latin typeface="Calibri"/>
                <a:cs typeface="Calibri"/>
              </a:rPr>
              <a:t>quedar</a:t>
            </a:r>
            <a:r>
              <a:rPr dirty="0" sz="1500">
                <a:latin typeface="Calibri"/>
                <a:cs typeface="Calibri"/>
              </a:rPr>
              <a:t>		</a:t>
            </a:r>
            <a:r>
              <a:rPr dirty="0" sz="1500" spc="-20">
                <a:latin typeface="Calibri"/>
                <a:cs typeface="Calibri"/>
              </a:rPr>
              <a:t>contrastats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7737729" y="2234006"/>
            <a:ext cx="1483360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>
                <a:latin typeface="Calibri"/>
                <a:cs typeface="Calibri"/>
              </a:rPr>
              <a:t>comparativament?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43" name="object 43" descr=""/>
          <p:cNvGrpSpPr/>
          <p:nvPr/>
        </p:nvGrpSpPr>
        <p:grpSpPr>
          <a:xfrm>
            <a:off x="4256785" y="4456048"/>
            <a:ext cx="5286375" cy="1889760"/>
            <a:chOff x="4256785" y="4456048"/>
            <a:chExt cx="5286375" cy="1889760"/>
          </a:xfrm>
        </p:grpSpPr>
        <p:sp>
          <p:nvSpPr>
            <p:cNvPr id="44" name="object 44" descr=""/>
            <p:cNvSpPr/>
            <p:nvPr/>
          </p:nvSpPr>
          <p:spPr>
            <a:xfrm>
              <a:off x="4262882" y="4462144"/>
              <a:ext cx="5273675" cy="1877695"/>
            </a:xfrm>
            <a:custGeom>
              <a:avLst/>
              <a:gdLst/>
              <a:ahLst/>
              <a:cxnLst/>
              <a:rect l="l" t="t" r="r" b="b"/>
              <a:pathLst>
                <a:path w="5273675" h="1877695">
                  <a:moveTo>
                    <a:pt x="262128" y="131064"/>
                  </a:moveTo>
                  <a:lnTo>
                    <a:pt x="251828" y="80048"/>
                  </a:lnTo>
                  <a:lnTo>
                    <a:pt x="223735" y="38392"/>
                  </a:lnTo>
                  <a:lnTo>
                    <a:pt x="182079" y="10299"/>
                  </a:lnTo>
                  <a:lnTo>
                    <a:pt x="131064" y="0"/>
                  </a:lnTo>
                  <a:lnTo>
                    <a:pt x="80035" y="10299"/>
                  </a:lnTo>
                  <a:lnTo>
                    <a:pt x="38379" y="38392"/>
                  </a:lnTo>
                  <a:lnTo>
                    <a:pt x="10287" y="80048"/>
                  </a:lnTo>
                  <a:lnTo>
                    <a:pt x="0" y="131064"/>
                  </a:lnTo>
                  <a:lnTo>
                    <a:pt x="10287" y="182092"/>
                  </a:lnTo>
                  <a:lnTo>
                    <a:pt x="38379" y="223748"/>
                  </a:lnTo>
                  <a:lnTo>
                    <a:pt x="80035" y="251841"/>
                  </a:lnTo>
                  <a:lnTo>
                    <a:pt x="131064" y="262128"/>
                  </a:lnTo>
                  <a:lnTo>
                    <a:pt x="182079" y="251841"/>
                  </a:lnTo>
                  <a:lnTo>
                    <a:pt x="223735" y="223748"/>
                  </a:lnTo>
                  <a:lnTo>
                    <a:pt x="251828" y="182092"/>
                  </a:lnTo>
                  <a:lnTo>
                    <a:pt x="262128" y="131064"/>
                  </a:lnTo>
                  <a:close/>
                </a:path>
                <a:path w="5273675" h="1877695">
                  <a:moveTo>
                    <a:pt x="5273624" y="1064399"/>
                  </a:moveTo>
                  <a:lnTo>
                    <a:pt x="5260225" y="1003808"/>
                  </a:lnTo>
                  <a:lnTo>
                    <a:pt x="5220932" y="944562"/>
                  </a:lnTo>
                  <a:lnTo>
                    <a:pt x="5191417" y="915949"/>
                  </a:lnTo>
                  <a:lnTo>
                    <a:pt x="5155260" y="888263"/>
                  </a:lnTo>
                  <a:lnTo>
                    <a:pt x="5112385" y="861695"/>
                  </a:lnTo>
                  <a:lnTo>
                    <a:pt x="5120475" y="853160"/>
                  </a:lnTo>
                  <a:lnTo>
                    <a:pt x="5154536" y="798652"/>
                  </a:lnTo>
                  <a:lnTo>
                    <a:pt x="5161381" y="770496"/>
                  </a:lnTo>
                  <a:lnTo>
                    <a:pt x="5161229" y="742607"/>
                  </a:lnTo>
                  <a:lnTo>
                    <a:pt x="5141011" y="688454"/>
                  </a:lnTo>
                  <a:lnTo>
                    <a:pt x="5096002" y="637794"/>
                  </a:lnTo>
                  <a:lnTo>
                    <a:pt x="5064849" y="614273"/>
                  </a:lnTo>
                  <a:lnTo>
                    <a:pt x="5028298" y="592213"/>
                  </a:lnTo>
                  <a:lnTo>
                    <a:pt x="4986591" y="571817"/>
                  </a:lnTo>
                  <a:lnTo>
                    <a:pt x="4939995" y="553288"/>
                  </a:lnTo>
                  <a:lnTo>
                    <a:pt x="4888789" y="536829"/>
                  </a:lnTo>
                  <a:lnTo>
                    <a:pt x="4833213" y="522617"/>
                  </a:lnTo>
                  <a:lnTo>
                    <a:pt x="4773549" y="510870"/>
                  </a:lnTo>
                  <a:lnTo>
                    <a:pt x="4710049" y="501777"/>
                  </a:lnTo>
                  <a:lnTo>
                    <a:pt x="4691100" y="469607"/>
                  </a:lnTo>
                  <a:lnTo>
                    <a:pt x="4662221" y="439039"/>
                  </a:lnTo>
                  <a:lnTo>
                    <a:pt x="4623955" y="410502"/>
                  </a:lnTo>
                  <a:lnTo>
                    <a:pt x="4576851" y="384416"/>
                  </a:lnTo>
                  <a:lnTo>
                    <a:pt x="4521454" y="361188"/>
                  </a:lnTo>
                  <a:lnTo>
                    <a:pt x="4476039" y="346265"/>
                  </a:lnTo>
                  <a:lnTo>
                    <a:pt x="4428274" y="333641"/>
                  </a:lnTo>
                  <a:lnTo>
                    <a:pt x="4378566" y="323278"/>
                  </a:lnTo>
                  <a:lnTo>
                    <a:pt x="4327283" y="315175"/>
                  </a:lnTo>
                  <a:lnTo>
                    <a:pt x="4274845" y="309321"/>
                  </a:lnTo>
                  <a:lnTo>
                    <a:pt x="4221645" y="305701"/>
                  </a:lnTo>
                  <a:lnTo>
                    <a:pt x="4168063" y="304304"/>
                  </a:lnTo>
                  <a:lnTo>
                    <a:pt x="4114508" y="305104"/>
                  </a:lnTo>
                  <a:lnTo>
                    <a:pt x="4061371" y="308102"/>
                  </a:lnTo>
                  <a:lnTo>
                    <a:pt x="4009047" y="313270"/>
                  </a:lnTo>
                  <a:lnTo>
                    <a:pt x="3957942" y="320586"/>
                  </a:lnTo>
                  <a:lnTo>
                    <a:pt x="3908437" y="330060"/>
                  </a:lnTo>
                  <a:lnTo>
                    <a:pt x="3860939" y="341668"/>
                  </a:lnTo>
                  <a:lnTo>
                    <a:pt x="3815842" y="355396"/>
                  </a:lnTo>
                  <a:lnTo>
                    <a:pt x="3773538" y="371221"/>
                  </a:lnTo>
                  <a:lnTo>
                    <a:pt x="3734435" y="389128"/>
                  </a:lnTo>
                  <a:lnTo>
                    <a:pt x="3697122" y="370370"/>
                  </a:lnTo>
                  <a:lnTo>
                    <a:pt x="3655212" y="353618"/>
                  </a:lnTo>
                  <a:lnTo>
                    <a:pt x="3609162" y="339039"/>
                  </a:lnTo>
                  <a:lnTo>
                    <a:pt x="3559429" y="326771"/>
                  </a:lnTo>
                  <a:lnTo>
                    <a:pt x="3505543" y="316788"/>
                  </a:lnTo>
                  <a:lnTo>
                    <a:pt x="3450526" y="309702"/>
                  </a:lnTo>
                  <a:lnTo>
                    <a:pt x="3394900" y="305435"/>
                  </a:lnTo>
                  <a:lnTo>
                    <a:pt x="3339147" y="303923"/>
                  </a:lnTo>
                  <a:lnTo>
                    <a:pt x="3283788" y="305092"/>
                  </a:lnTo>
                  <a:lnTo>
                    <a:pt x="3229318" y="308851"/>
                  </a:lnTo>
                  <a:lnTo>
                    <a:pt x="3176244" y="315137"/>
                  </a:lnTo>
                  <a:lnTo>
                    <a:pt x="3125076" y="323888"/>
                  </a:lnTo>
                  <a:lnTo>
                    <a:pt x="3076321" y="335013"/>
                  </a:lnTo>
                  <a:lnTo>
                    <a:pt x="3030474" y="348449"/>
                  </a:lnTo>
                  <a:lnTo>
                    <a:pt x="2988043" y="364121"/>
                  </a:lnTo>
                  <a:lnTo>
                    <a:pt x="2949537" y="381952"/>
                  </a:lnTo>
                  <a:lnTo>
                    <a:pt x="2915462" y="401878"/>
                  </a:lnTo>
                  <a:lnTo>
                    <a:pt x="2886329" y="423799"/>
                  </a:lnTo>
                  <a:lnTo>
                    <a:pt x="2853626" y="410883"/>
                  </a:lnTo>
                  <a:lnTo>
                    <a:pt x="2782239" y="388277"/>
                  </a:lnTo>
                  <a:lnTo>
                    <a:pt x="2743835" y="378714"/>
                  </a:lnTo>
                  <a:lnTo>
                    <a:pt x="2690355" y="367830"/>
                  </a:lnTo>
                  <a:lnTo>
                    <a:pt x="2635732" y="359333"/>
                  </a:lnTo>
                  <a:lnTo>
                    <a:pt x="2580309" y="353199"/>
                  </a:lnTo>
                  <a:lnTo>
                    <a:pt x="2524442" y="349351"/>
                  </a:lnTo>
                  <a:lnTo>
                    <a:pt x="2468448" y="347776"/>
                  </a:lnTo>
                  <a:lnTo>
                    <a:pt x="2412708" y="348399"/>
                  </a:lnTo>
                  <a:lnTo>
                    <a:pt x="2357551" y="351193"/>
                  </a:lnTo>
                  <a:lnTo>
                    <a:pt x="2303322" y="356108"/>
                  </a:lnTo>
                  <a:lnTo>
                    <a:pt x="2250389" y="363105"/>
                  </a:lnTo>
                  <a:lnTo>
                    <a:pt x="2199081" y="372122"/>
                  </a:lnTo>
                  <a:lnTo>
                    <a:pt x="2149754" y="383120"/>
                  </a:lnTo>
                  <a:lnTo>
                    <a:pt x="2102739" y="396062"/>
                  </a:lnTo>
                  <a:lnTo>
                    <a:pt x="2058416" y="410895"/>
                  </a:lnTo>
                  <a:lnTo>
                    <a:pt x="2017102" y="427570"/>
                  </a:lnTo>
                  <a:lnTo>
                    <a:pt x="1979155" y="446036"/>
                  </a:lnTo>
                  <a:lnTo>
                    <a:pt x="1944928" y="466267"/>
                  </a:lnTo>
                  <a:lnTo>
                    <a:pt x="1914779" y="488188"/>
                  </a:lnTo>
                  <a:lnTo>
                    <a:pt x="1869059" y="477520"/>
                  </a:lnTo>
                  <a:lnTo>
                    <a:pt x="1822005" y="468236"/>
                  </a:lnTo>
                  <a:lnTo>
                    <a:pt x="1773783" y="460336"/>
                  </a:lnTo>
                  <a:lnTo>
                    <a:pt x="1724558" y="453847"/>
                  </a:lnTo>
                  <a:lnTo>
                    <a:pt x="1674507" y="448792"/>
                  </a:lnTo>
                  <a:lnTo>
                    <a:pt x="1623783" y="445173"/>
                  </a:lnTo>
                  <a:lnTo>
                    <a:pt x="1572564" y="443001"/>
                  </a:lnTo>
                  <a:lnTo>
                    <a:pt x="1521002" y="442315"/>
                  </a:lnTo>
                  <a:lnTo>
                    <a:pt x="1469288" y="443103"/>
                  </a:lnTo>
                  <a:lnTo>
                    <a:pt x="1417574" y="445389"/>
                  </a:lnTo>
                  <a:lnTo>
                    <a:pt x="1351584" y="450507"/>
                  </a:lnTo>
                  <a:lnTo>
                    <a:pt x="1287907" y="457885"/>
                  </a:lnTo>
                  <a:lnTo>
                    <a:pt x="1226756" y="467423"/>
                  </a:lnTo>
                  <a:lnTo>
                    <a:pt x="1168311" y="479018"/>
                  </a:lnTo>
                  <a:lnTo>
                    <a:pt x="1112786" y="492556"/>
                  </a:lnTo>
                  <a:lnTo>
                    <a:pt x="1060361" y="507911"/>
                  </a:lnTo>
                  <a:lnTo>
                    <a:pt x="1011262" y="524979"/>
                  </a:lnTo>
                  <a:lnTo>
                    <a:pt x="965669" y="543636"/>
                  </a:lnTo>
                  <a:lnTo>
                    <a:pt x="923785" y="563791"/>
                  </a:lnTo>
                  <a:lnTo>
                    <a:pt x="885812" y="585304"/>
                  </a:lnTo>
                  <a:lnTo>
                    <a:pt x="851954" y="608076"/>
                  </a:lnTo>
                  <a:lnTo>
                    <a:pt x="797356" y="656945"/>
                  </a:lnTo>
                  <a:lnTo>
                    <a:pt x="761606" y="709485"/>
                  </a:lnTo>
                  <a:lnTo>
                    <a:pt x="746277" y="764781"/>
                  </a:lnTo>
                  <a:lnTo>
                    <a:pt x="746772" y="793191"/>
                  </a:lnTo>
                  <a:lnTo>
                    <a:pt x="752983" y="821944"/>
                  </a:lnTo>
                  <a:lnTo>
                    <a:pt x="748792" y="826897"/>
                  </a:lnTo>
                  <a:lnTo>
                    <a:pt x="690295" y="831049"/>
                  </a:lnTo>
                  <a:lnTo>
                    <a:pt x="633920" y="838073"/>
                  </a:lnTo>
                  <a:lnTo>
                    <a:pt x="580199" y="847839"/>
                  </a:lnTo>
                  <a:lnTo>
                    <a:pt x="529615" y="860196"/>
                  </a:lnTo>
                  <a:lnTo>
                    <a:pt x="482688" y="875004"/>
                  </a:lnTo>
                  <a:lnTo>
                    <a:pt x="439928" y="892149"/>
                  </a:lnTo>
                  <a:lnTo>
                    <a:pt x="401840" y="911466"/>
                  </a:lnTo>
                  <a:lnTo>
                    <a:pt x="368935" y="932815"/>
                  </a:lnTo>
                  <a:lnTo>
                    <a:pt x="336296" y="961605"/>
                  </a:lnTo>
                  <a:lnTo>
                    <a:pt x="302564" y="1021715"/>
                  </a:lnTo>
                  <a:lnTo>
                    <a:pt x="300901" y="1052131"/>
                  </a:lnTo>
                  <a:lnTo>
                    <a:pt x="309029" y="1082167"/>
                  </a:lnTo>
                  <a:lnTo>
                    <a:pt x="353479" y="1139317"/>
                  </a:lnTo>
                  <a:lnTo>
                    <a:pt x="389267" y="1165491"/>
                  </a:lnTo>
                  <a:lnTo>
                    <a:pt x="433705" y="1189469"/>
                  </a:lnTo>
                  <a:lnTo>
                    <a:pt x="486549" y="1210767"/>
                  </a:lnTo>
                  <a:lnTo>
                    <a:pt x="547497" y="1228953"/>
                  </a:lnTo>
                  <a:lnTo>
                    <a:pt x="493395" y="1258620"/>
                  </a:lnTo>
                  <a:lnTo>
                    <a:pt x="452551" y="1291488"/>
                  </a:lnTo>
                  <a:lnTo>
                    <a:pt x="425564" y="1326769"/>
                  </a:lnTo>
                  <a:lnTo>
                    <a:pt x="413067" y="1363637"/>
                  </a:lnTo>
                  <a:lnTo>
                    <a:pt x="415671" y="1401305"/>
                  </a:lnTo>
                  <a:lnTo>
                    <a:pt x="445249" y="1453235"/>
                  </a:lnTo>
                  <a:lnTo>
                    <a:pt x="501459" y="1498968"/>
                  </a:lnTo>
                  <a:lnTo>
                    <a:pt x="538238" y="1519072"/>
                  </a:lnTo>
                  <a:lnTo>
                    <a:pt x="580097" y="1537093"/>
                  </a:lnTo>
                  <a:lnTo>
                    <a:pt x="626541" y="1552854"/>
                  </a:lnTo>
                  <a:lnTo>
                    <a:pt x="677024" y="1566189"/>
                  </a:lnTo>
                  <a:lnTo>
                    <a:pt x="731037" y="1576920"/>
                  </a:lnTo>
                  <a:lnTo>
                    <a:pt x="788060" y="1584858"/>
                  </a:lnTo>
                  <a:lnTo>
                    <a:pt x="847559" y="1589836"/>
                  </a:lnTo>
                  <a:lnTo>
                    <a:pt x="909015" y="1591665"/>
                  </a:lnTo>
                  <a:lnTo>
                    <a:pt x="971931" y="1590179"/>
                  </a:lnTo>
                  <a:lnTo>
                    <a:pt x="978154" y="1594802"/>
                  </a:lnTo>
                  <a:lnTo>
                    <a:pt x="1013015" y="1618310"/>
                  </a:lnTo>
                  <a:lnTo>
                    <a:pt x="1047356" y="1638312"/>
                  </a:lnTo>
                  <a:lnTo>
                    <a:pt x="1084173" y="1657108"/>
                  </a:lnTo>
                  <a:lnTo>
                    <a:pt x="1123327" y="1674672"/>
                  </a:lnTo>
                  <a:lnTo>
                    <a:pt x="1164653" y="1690992"/>
                  </a:lnTo>
                  <a:lnTo>
                    <a:pt x="1207985" y="1706041"/>
                  </a:lnTo>
                  <a:lnTo>
                    <a:pt x="1253159" y="1719808"/>
                  </a:lnTo>
                  <a:lnTo>
                    <a:pt x="1300022" y="1732267"/>
                  </a:lnTo>
                  <a:lnTo>
                    <a:pt x="1348409" y="1743417"/>
                  </a:lnTo>
                  <a:lnTo>
                    <a:pt x="1398168" y="1753222"/>
                  </a:lnTo>
                  <a:lnTo>
                    <a:pt x="1449120" y="1761680"/>
                  </a:lnTo>
                  <a:lnTo>
                    <a:pt x="1501127" y="1768767"/>
                  </a:lnTo>
                  <a:lnTo>
                    <a:pt x="1554010" y="1774469"/>
                  </a:lnTo>
                  <a:lnTo>
                    <a:pt x="1607629" y="1778762"/>
                  </a:lnTo>
                  <a:lnTo>
                    <a:pt x="1661795" y="1781632"/>
                  </a:lnTo>
                  <a:lnTo>
                    <a:pt x="1716379" y="1783067"/>
                  </a:lnTo>
                  <a:lnTo>
                    <a:pt x="1771205" y="1783041"/>
                  </a:lnTo>
                  <a:lnTo>
                    <a:pt x="1826107" y="1781543"/>
                  </a:lnTo>
                  <a:lnTo>
                    <a:pt x="1880920" y="1778546"/>
                  </a:lnTo>
                  <a:lnTo>
                    <a:pt x="1935518" y="1774050"/>
                  </a:lnTo>
                  <a:lnTo>
                    <a:pt x="1989696" y="1768017"/>
                  </a:lnTo>
                  <a:lnTo>
                    <a:pt x="2043328" y="1760448"/>
                  </a:lnTo>
                  <a:lnTo>
                    <a:pt x="2096236" y="1751317"/>
                  </a:lnTo>
                  <a:lnTo>
                    <a:pt x="2148268" y="1740611"/>
                  </a:lnTo>
                  <a:lnTo>
                    <a:pt x="2199259" y="1728304"/>
                  </a:lnTo>
                  <a:lnTo>
                    <a:pt x="2234336" y="1749183"/>
                  </a:lnTo>
                  <a:lnTo>
                    <a:pt x="2272817" y="1768741"/>
                  </a:lnTo>
                  <a:lnTo>
                    <a:pt x="2314473" y="1786902"/>
                  </a:lnTo>
                  <a:lnTo>
                    <a:pt x="2359126" y="1803615"/>
                  </a:lnTo>
                  <a:lnTo>
                    <a:pt x="2406535" y="1818805"/>
                  </a:lnTo>
                  <a:lnTo>
                    <a:pt x="2456523" y="1832394"/>
                  </a:lnTo>
                  <a:lnTo>
                    <a:pt x="2508847" y="1844332"/>
                  </a:lnTo>
                  <a:lnTo>
                    <a:pt x="2563330" y="1854542"/>
                  </a:lnTo>
                  <a:lnTo>
                    <a:pt x="2619756" y="1862950"/>
                  </a:lnTo>
                  <a:lnTo>
                    <a:pt x="2678493" y="1869592"/>
                  </a:lnTo>
                  <a:lnTo>
                    <a:pt x="2737332" y="1874177"/>
                  </a:lnTo>
                  <a:lnTo>
                    <a:pt x="2796044" y="1876767"/>
                  </a:lnTo>
                  <a:lnTo>
                    <a:pt x="2854439" y="1877415"/>
                  </a:lnTo>
                  <a:lnTo>
                    <a:pt x="2912275" y="1876171"/>
                  </a:lnTo>
                  <a:lnTo>
                    <a:pt x="2969349" y="1873072"/>
                  </a:lnTo>
                  <a:lnTo>
                    <a:pt x="3025444" y="1868195"/>
                  </a:lnTo>
                  <a:lnTo>
                    <a:pt x="3080359" y="1861553"/>
                  </a:lnTo>
                  <a:lnTo>
                    <a:pt x="3133852" y="1853222"/>
                  </a:lnTo>
                  <a:lnTo>
                    <a:pt x="3185718" y="1843252"/>
                  </a:lnTo>
                  <a:lnTo>
                    <a:pt x="3235756" y="1831670"/>
                  </a:lnTo>
                  <a:lnTo>
                    <a:pt x="3283737" y="1818551"/>
                  </a:lnTo>
                  <a:lnTo>
                    <a:pt x="3329444" y="1803933"/>
                  </a:lnTo>
                  <a:lnTo>
                    <a:pt x="3372675" y="1787867"/>
                  </a:lnTo>
                  <a:lnTo>
                    <a:pt x="3413201" y="1770418"/>
                  </a:lnTo>
                  <a:lnTo>
                    <a:pt x="3450806" y="1751596"/>
                  </a:lnTo>
                  <a:lnTo>
                    <a:pt x="3485286" y="1731492"/>
                  </a:lnTo>
                  <a:lnTo>
                    <a:pt x="3543998" y="1687588"/>
                  </a:lnTo>
                  <a:lnTo>
                    <a:pt x="3587623" y="1639074"/>
                  </a:lnTo>
                  <a:lnTo>
                    <a:pt x="3633178" y="1650276"/>
                  </a:lnTo>
                  <a:lnTo>
                    <a:pt x="3680460" y="1659864"/>
                  </a:lnTo>
                  <a:lnTo>
                    <a:pt x="3729215" y="1667802"/>
                  </a:lnTo>
                  <a:lnTo>
                    <a:pt x="3779228" y="1674063"/>
                  </a:lnTo>
                  <a:lnTo>
                    <a:pt x="3830256" y="1678622"/>
                  </a:lnTo>
                  <a:lnTo>
                    <a:pt x="3882072" y="1681454"/>
                  </a:lnTo>
                  <a:lnTo>
                    <a:pt x="3934460" y="1682521"/>
                  </a:lnTo>
                  <a:lnTo>
                    <a:pt x="3998544" y="1681441"/>
                  </a:lnTo>
                  <a:lnTo>
                    <a:pt x="4060964" y="1677797"/>
                  </a:lnTo>
                  <a:lnTo>
                    <a:pt x="4121416" y="1671739"/>
                  </a:lnTo>
                  <a:lnTo>
                    <a:pt x="4179633" y="1663357"/>
                  </a:lnTo>
                  <a:lnTo>
                    <a:pt x="4235323" y="1652790"/>
                  </a:lnTo>
                  <a:lnTo>
                    <a:pt x="4288218" y="1640154"/>
                  </a:lnTo>
                  <a:lnTo>
                    <a:pt x="4338028" y="1625561"/>
                  </a:lnTo>
                  <a:lnTo>
                    <a:pt x="4384472" y="1609140"/>
                  </a:lnTo>
                  <a:lnTo>
                    <a:pt x="4427283" y="1590992"/>
                  </a:lnTo>
                  <a:lnTo>
                    <a:pt x="4466171" y="1571256"/>
                  </a:lnTo>
                  <a:lnTo>
                    <a:pt x="4500842" y="1550047"/>
                  </a:lnTo>
                  <a:lnTo>
                    <a:pt x="4556455" y="1503667"/>
                  </a:lnTo>
                  <a:lnTo>
                    <a:pt x="4591888" y="1452816"/>
                  </a:lnTo>
                  <a:lnTo>
                    <a:pt x="4604893" y="1398422"/>
                  </a:lnTo>
                  <a:lnTo>
                    <a:pt x="4661243" y="1394040"/>
                  </a:lnTo>
                  <a:lnTo>
                    <a:pt x="4716513" y="1387906"/>
                  </a:lnTo>
                  <a:lnTo>
                    <a:pt x="4770475" y="1380058"/>
                  </a:lnTo>
                  <a:lnTo>
                    <a:pt x="4822939" y="1370545"/>
                  </a:lnTo>
                  <a:lnTo>
                    <a:pt x="4873676" y="1359395"/>
                  </a:lnTo>
                  <a:lnTo>
                    <a:pt x="4922469" y="1346657"/>
                  </a:lnTo>
                  <a:lnTo>
                    <a:pt x="4969129" y="1332344"/>
                  </a:lnTo>
                  <a:lnTo>
                    <a:pt x="5026431" y="1311440"/>
                  </a:lnTo>
                  <a:lnTo>
                    <a:pt x="5077942" y="1288694"/>
                  </a:lnTo>
                  <a:lnTo>
                    <a:pt x="5123573" y="1264310"/>
                  </a:lnTo>
                  <a:lnTo>
                    <a:pt x="5163286" y="1238491"/>
                  </a:lnTo>
                  <a:lnTo>
                    <a:pt x="5197005" y="1211427"/>
                  </a:lnTo>
                  <a:lnTo>
                    <a:pt x="5224665" y="1183322"/>
                  </a:lnTo>
                  <a:lnTo>
                    <a:pt x="5261610" y="1124762"/>
                  </a:lnTo>
                  <a:lnTo>
                    <a:pt x="5270766" y="1094714"/>
                  </a:lnTo>
                  <a:lnTo>
                    <a:pt x="5273624" y="1064399"/>
                  </a:lnTo>
                  <a:close/>
                </a:path>
              </a:pathLst>
            </a:custGeom>
            <a:solidFill>
              <a:srgbClr val="309A57">
                <a:alpha val="3607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4262881" y="4462144"/>
              <a:ext cx="5273675" cy="1877695"/>
            </a:xfrm>
            <a:custGeom>
              <a:avLst/>
              <a:gdLst/>
              <a:ahLst/>
              <a:cxnLst/>
              <a:rect l="l" t="t" r="r" b="b"/>
              <a:pathLst>
                <a:path w="5273675" h="1877695">
                  <a:moveTo>
                    <a:pt x="752982" y="821943"/>
                  </a:moveTo>
                  <a:lnTo>
                    <a:pt x="746778" y="793186"/>
                  </a:lnTo>
                  <a:lnTo>
                    <a:pt x="746281" y="764780"/>
                  </a:lnTo>
                  <a:lnTo>
                    <a:pt x="751290" y="736839"/>
                  </a:lnTo>
                  <a:lnTo>
                    <a:pt x="777031" y="682804"/>
                  </a:lnTo>
                  <a:lnTo>
                    <a:pt x="822406" y="631988"/>
                  </a:lnTo>
                  <a:lnTo>
                    <a:pt x="885819" y="585296"/>
                  </a:lnTo>
                  <a:lnTo>
                    <a:pt x="923790" y="563779"/>
                  </a:lnTo>
                  <a:lnTo>
                    <a:pt x="965672" y="543633"/>
                  </a:lnTo>
                  <a:lnTo>
                    <a:pt x="1011266" y="524970"/>
                  </a:lnTo>
                  <a:lnTo>
                    <a:pt x="1060371" y="507905"/>
                  </a:lnTo>
                  <a:lnTo>
                    <a:pt x="1112788" y="492549"/>
                  </a:lnTo>
                  <a:lnTo>
                    <a:pt x="1168318" y="479018"/>
                  </a:lnTo>
                  <a:lnTo>
                    <a:pt x="1226761" y="467422"/>
                  </a:lnTo>
                  <a:lnTo>
                    <a:pt x="1287917" y="457877"/>
                  </a:lnTo>
                  <a:lnTo>
                    <a:pt x="1351588" y="450495"/>
                  </a:lnTo>
                  <a:lnTo>
                    <a:pt x="1417573" y="445388"/>
                  </a:lnTo>
                  <a:lnTo>
                    <a:pt x="1469293" y="443096"/>
                  </a:lnTo>
                  <a:lnTo>
                    <a:pt x="1521013" y="442305"/>
                  </a:lnTo>
                  <a:lnTo>
                    <a:pt x="1572568" y="443000"/>
                  </a:lnTo>
                  <a:lnTo>
                    <a:pt x="1623789" y="445165"/>
                  </a:lnTo>
                  <a:lnTo>
                    <a:pt x="1674510" y="448786"/>
                  </a:lnTo>
                  <a:lnTo>
                    <a:pt x="1724565" y="453847"/>
                  </a:lnTo>
                  <a:lnTo>
                    <a:pt x="1773786" y="460333"/>
                  </a:lnTo>
                  <a:lnTo>
                    <a:pt x="1822007" y="468228"/>
                  </a:lnTo>
                  <a:lnTo>
                    <a:pt x="1869060" y="477518"/>
                  </a:lnTo>
                  <a:lnTo>
                    <a:pt x="1914778" y="488187"/>
                  </a:lnTo>
                  <a:lnTo>
                    <a:pt x="1944941" y="466255"/>
                  </a:lnTo>
                  <a:lnTo>
                    <a:pt x="1979167" y="446030"/>
                  </a:lnTo>
                  <a:lnTo>
                    <a:pt x="2017109" y="427558"/>
                  </a:lnTo>
                  <a:lnTo>
                    <a:pt x="2058419" y="410885"/>
                  </a:lnTo>
                  <a:lnTo>
                    <a:pt x="2102750" y="396056"/>
                  </a:lnTo>
                  <a:lnTo>
                    <a:pt x="2149755" y="383118"/>
                  </a:lnTo>
                  <a:lnTo>
                    <a:pt x="2199085" y="372117"/>
                  </a:lnTo>
                  <a:lnTo>
                    <a:pt x="2250394" y="363098"/>
                  </a:lnTo>
                  <a:lnTo>
                    <a:pt x="2303332" y="356107"/>
                  </a:lnTo>
                  <a:lnTo>
                    <a:pt x="2357554" y="351191"/>
                  </a:lnTo>
                  <a:lnTo>
                    <a:pt x="2412712" y="348395"/>
                  </a:lnTo>
                  <a:lnTo>
                    <a:pt x="2468457" y="347765"/>
                  </a:lnTo>
                  <a:lnTo>
                    <a:pt x="2524442" y="349347"/>
                  </a:lnTo>
                  <a:lnTo>
                    <a:pt x="2580320" y="353187"/>
                  </a:lnTo>
                  <a:lnTo>
                    <a:pt x="2635743" y="359331"/>
                  </a:lnTo>
                  <a:lnTo>
                    <a:pt x="2690364" y="367824"/>
                  </a:lnTo>
                  <a:lnTo>
                    <a:pt x="2743835" y="378713"/>
                  </a:lnTo>
                  <a:lnTo>
                    <a:pt x="2782244" y="388276"/>
                  </a:lnTo>
                  <a:lnTo>
                    <a:pt x="2818891" y="399018"/>
                  </a:lnTo>
                  <a:lnTo>
                    <a:pt x="2886328" y="423798"/>
                  </a:lnTo>
                  <a:lnTo>
                    <a:pt x="2915471" y="401866"/>
                  </a:lnTo>
                  <a:lnTo>
                    <a:pt x="2949546" y="381948"/>
                  </a:lnTo>
                  <a:lnTo>
                    <a:pt x="2988051" y="364116"/>
                  </a:lnTo>
                  <a:lnTo>
                    <a:pt x="3030479" y="348446"/>
                  </a:lnTo>
                  <a:lnTo>
                    <a:pt x="3076326" y="335009"/>
                  </a:lnTo>
                  <a:lnTo>
                    <a:pt x="3125086" y="323881"/>
                  </a:lnTo>
                  <a:lnTo>
                    <a:pt x="3176254" y="315134"/>
                  </a:lnTo>
                  <a:lnTo>
                    <a:pt x="3229325" y="308842"/>
                  </a:lnTo>
                  <a:lnTo>
                    <a:pt x="3283794" y="305079"/>
                  </a:lnTo>
                  <a:lnTo>
                    <a:pt x="3339156" y="303919"/>
                  </a:lnTo>
                  <a:lnTo>
                    <a:pt x="3394905" y="305434"/>
                  </a:lnTo>
                  <a:lnTo>
                    <a:pt x="3450537" y="309698"/>
                  </a:lnTo>
                  <a:lnTo>
                    <a:pt x="3505547" y="316786"/>
                  </a:lnTo>
                  <a:lnTo>
                    <a:pt x="3559428" y="326770"/>
                  </a:lnTo>
                  <a:lnTo>
                    <a:pt x="3609169" y="339032"/>
                  </a:lnTo>
                  <a:lnTo>
                    <a:pt x="3655218" y="353615"/>
                  </a:lnTo>
                  <a:lnTo>
                    <a:pt x="3697124" y="370365"/>
                  </a:lnTo>
                  <a:lnTo>
                    <a:pt x="3734435" y="389127"/>
                  </a:lnTo>
                  <a:lnTo>
                    <a:pt x="3773548" y="371212"/>
                  </a:lnTo>
                  <a:lnTo>
                    <a:pt x="3815851" y="355386"/>
                  </a:lnTo>
                  <a:lnTo>
                    <a:pt x="3860950" y="341664"/>
                  </a:lnTo>
                  <a:lnTo>
                    <a:pt x="3908448" y="330059"/>
                  </a:lnTo>
                  <a:lnTo>
                    <a:pt x="3957950" y="320585"/>
                  </a:lnTo>
                  <a:lnTo>
                    <a:pt x="4009058" y="313259"/>
                  </a:lnTo>
                  <a:lnTo>
                    <a:pt x="4061378" y="308092"/>
                  </a:lnTo>
                  <a:lnTo>
                    <a:pt x="4114514" y="305101"/>
                  </a:lnTo>
                  <a:lnTo>
                    <a:pt x="4168069" y="304299"/>
                  </a:lnTo>
                  <a:lnTo>
                    <a:pt x="4221648" y="305701"/>
                  </a:lnTo>
                  <a:lnTo>
                    <a:pt x="4274855" y="309320"/>
                  </a:lnTo>
                  <a:lnTo>
                    <a:pt x="4327294" y="315172"/>
                  </a:lnTo>
                  <a:lnTo>
                    <a:pt x="4378570" y="323270"/>
                  </a:lnTo>
                  <a:lnTo>
                    <a:pt x="4428285" y="333629"/>
                  </a:lnTo>
                  <a:lnTo>
                    <a:pt x="4476045" y="346264"/>
                  </a:lnTo>
                  <a:lnTo>
                    <a:pt x="4521453" y="361187"/>
                  </a:lnTo>
                  <a:lnTo>
                    <a:pt x="4576851" y="384404"/>
                  </a:lnTo>
                  <a:lnTo>
                    <a:pt x="4623958" y="410492"/>
                  </a:lnTo>
                  <a:lnTo>
                    <a:pt x="4662225" y="439030"/>
                  </a:lnTo>
                  <a:lnTo>
                    <a:pt x="4691105" y="469599"/>
                  </a:lnTo>
                  <a:lnTo>
                    <a:pt x="4710048" y="501776"/>
                  </a:lnTo>
                  <a:lnTo>
                    <a:pt x="4773549" y="510867"/>
                  </a:lnTo>
                  <a:lnTo>
                    <a:pt x="4833216" y="522615"/>
                  </a:lnTo>
                  <a:lnTo>
                    <a:pt x="4888788" y="536820"/>
                  </a:lnTo>
                  <a:lnTo>
                    <a:pt x="4940002" y="553286"/>
                  </a:lnTo>
                  <a:lnTo>
                    <a:pt x="4986593" y="571815"/>
                  </a:lnTo>
                  <a:lnTo>
                    <a:pt x="5028300" y="592207"/>
                  </a:lnTo>
                  <a:lnTo>
                    <a:pt x="5064860" y="614264"/>
                  </a:lnTo>
                  <a:lnTo>
                    <a:pt x="5096008" y="637789"/>
                  </a:lnTo>
                  <a:lnTo>
                    <a:pt x="5141021" y="688448"/>
                  </a:lnTo>
                  <a:lnTo>
                    <a:pt x="5161234" y="742597"/>
                  </a:lnTo>
                  <a:lnTo>
                    <a:pt x="5161383" y="770485"/>
                  </a:lnTo>
                  <a:lnTo>
                    <a:pt x="5154543" y="798651"/>
                  </a:lnTo>
                  <a:lnTo>
                    <a:pt x="5134494" y="835727"/>
                  </a:lnTo>
                  <a:lnTo>
                    <a:pt x="5112385" y="861694"/>
                  </a:lnTo>
                  <a:lnTo>
                    <a:pt x="5155264" y="888255"/>
                  </a:lnTo>
                  <a:lnTo>
                    <a:pt x="5191428" y="915943"/>
                  </a:lnTo>
                  <a:lnTo>
                    <a:pt x="5220937" y="944562"/>
                  </a:lnTo>
                  <a:lnTo>
                    <a:pt x="5260231" y="1003801"/>
                  </a:lnTo>
                  <a:lnTo>
                    <a:pt x="5273629" y="1064392"/>
                  </a:lnTo>
                  <a:lnTo>
                    <a:pt x="5270769" y="1094702"/>
                  </a:lnTo>
                  <a:lnTo>
                    <a:pt x="5246232" y="1154360"/>
                  </a:lnTo>
                  <a:lnTo>
                    <a:pt x="5197009" y="1211421"/>
                  </a:lnTo>
                  <a:lnTo>
                    <a:pt x="5163292" y="1238484"/>
                  </a:lnTo>
                  <a:lnTo>
                    <a:pt x="5123584" y="1264305"/>
                  </a:lnTo>
                  <a:lnTo>
                    <a:pt x="5077948" y="1288687"/>
                  </a:lnTo>
                  <a:lnTo>
                    <a:pt x="5026442" y="1311432"/>
                  </a:lnTo>
                  <a:lnTo>
                    <a:pt x="4969128" y="1332344"/>
                  </a:lnTo>
                  <a:lnTo>
                    <a:pt x="4922480" y="1346644"/>
                  </a:lnTo>
                  <a:lnTo>
                    <a:pt x="4873681" y="1359389"/>
                  </a:lnTo>
                  <a:lnTo>
                    <a:pt x="4822944" y="1370538"/>
                  </a:lnTo>
                  <a:lnTo>
                    <a:pt x="4770484" y="1380055"/>
                  </a:lnTo>
                  <a:lnTo>
                    <a:pt x="4716513" y="1387900"/>
                  </a:lnTo>
                  <a:lnTo>
                    <a:pt x="4661245" y="1394035"/>
                  </a:lnTo>
                  <a:lnTo>
                    <a:pt x="4604893" y="1398422"/>
                  </a:lnTo>
                  <a:lnTo>
                    <a:pt x="4601339" y="1425994"/>
                  </a:lnTo>
                  <a:lnTo>
                    <a:pt x="4576845" y="1478733"/>
                  </a:lnTo>
                  <a:lnTo>
                    <a:pt x="4531041" y="1527469"/>
                  </a:lnTo>
                  <a:lnTo>
                    <a:pt x="4466172" y="1571252"/>
                  </a:lnTo>
                  <a:lnTo>
                    <a:pt x="4427290" y="1590988"/>
                  </a:lnTo>
                  <a:lnTo>
                    <a:pt x="4384484" y="1609128"/>
                  </a:lnTo>
                  <a:lnTo>
                    <a:pt x="4338035" y="1625553"/>
                  </a:lnTo>
                  <a:lnTo>
                    <a:pt x="4288223" y="1640145"/>
                  </a:lnTo>
                  <a:lnTo>
                    <a:pt x="4235329" y="1652784"/>
                  </a:lnTo>
                  <a:lnTo>
                    <a:pt x="4179634" y="1663351"/>
                  </a:lnTo>
                  <a:lnTo>
                    <a:pt x="4121419" y="1671727"/>
                  </a:lnTo>
                  <a:lnTo>
                    <a:pt x="4060965" y="1677794"/>
                  </a:lnTo>
                  <a:lnTo>
                    <a:pt x="3998551" y="1681431"/>
                  </a:lnTo>
                  <a:lnTo>
                    <a:pt x="3934460" y="1682521"/>
                  </a:lnTo>
                  <a:lnTo>
                    <a:pt x="3882083" y="1681451"/>
                  </a:lnTo>
                  <a:lnTo>
                    <a:pt x="3830265" y="1678621"/>
                  </a:lnTo>
                  <a:lnTo>
                    <a:pt x="3779235" y="1674058"/>
                  </a:lnTo>
                  <a:lnTo>
                    <a:pt x="3729225" y="1667793"/>
                  </a:lnTo>
                  <a:lnTo>
                    <a:pt x="3680465" y="1659855"/>
                  </a:lnTo>
                  <a:lnTo>
                    <a:pt x="3633187" y="1650272"/>
                  </a:lnTo>
                  <a:lnTo>
                    <a:pt x="3587622" y="1639074"/>
                  </a:lnTo>
                  <a:lnTo>
                    <a:pt x="3567812" y="1663876"/>
                  </a:lnTo>
                  <a:lnTo>
                    <a:pt x="3516434" y="1710133"/>
                  </a:lnTo>
                  <a:lnTo>
                    <a:pt x="3450815" y="1751596"/>
                  </a:lnTo>
                  <a:lnTo>
                    <a:pt x="3413204" y="1770406"/>
                  </a:lnTo>
                  <a:lnTo>
                    <a:pt x="3372677" y="1787867"/>
                  </a:lnTo>
                  <a:lnTo>
                    <a:pt x="3329451" y="1803932"/>
                  </a:lnTo>
                  <a:lnTo>
                    <a:pt x="3283741" y="1818549"/>
                  </a:lnTo>
                  <a:lnTo>
                    <a:pt x="3235762" y="1831668"/>
                  </a:lnTo>
                  <a:lnTo>
                    <a:pt x="3185728" y="1843241"/>
                  </a:lnTo>
                  <a:lnTo>
                    <a:pt x="3133856" y="1853218"/>
                  </a:lnTo>
                  <a:lnTo>
                    <a:pt x="3080359" y="1861548"/>
                  </a:lnTo>
                  <a:lnTo>
                    <a:pt x="3025455" y="1868182"/>
                  </a:lnTo>
                  <a:lnTo>
                    <a:pt x="2969357" y="1873070"/>
                  </a:lnTo>
                  <a:lnTo>
                    <a:pt x="2912280" y="1876163"/>
                  </a:lnTo>
                  <a:lnTo>
                    <a:pt x="2854441" y="1877410"/>
                  </a:lnTo>
                  <a:lnTo>
                    <a:pt x="2796053" y="1876762"/>
                  </a:lnTo>
                  <a:lnTo>
                    <a:pt x="2737333" y="1874169"/>
                  </a:lnTo>
                  <a:lnTo>
                    <a:pt x="2678496" y="1869582"/>
                  </a:lnTo>
                  <a:lnTo>
                    <a:pt x="2619756" y="1862950"/>
                  </a:lnTo>
                  <a:lnTo>
                    <a:pt x="2563336" y="1854530"/>
                  </a:lnTo>
                  <a:lnTo>
                    <a:pt x="2508856" y="1844320"/>
                  </a:lnTo>
                  <a:lnTo>
                    <a:pt x="2456523" y="1832385"/>
                  </a:lnTo>
                  <a:lnTo>
                    <a:pt x="2406545" y="1818793"/>
                  </a:lnTo>
                  <a:lnTo>
                    <a:pt x="2359129" y="1803609"/>
                  </a:lnTo>
                  <a:lnTo>
                    <a:pt x="2314485" y="1786902"/>
                  </a:lnTo>
                  <a:lnTo>
                    <a:pt x="2272820" y="1768738"/>
                  </a:lnTo>
                  <a:lnTo>
                    <a:pt x="2234342" y="1749183"/>
                  </a:lnTo>
                  <a:lnTo>
                    <a:pt x="2199258" y="1728304"/>
                  </a:lnTo>
                  <a:lnTo>
                    <a:pt x="2148271" y="1740607"/>
                  </a:lnTo>
                  <a:lnTo>
                    <a:pt x="2096243" y="1751315"/>
                  </a:lnTo>
                  <a:lnTo>
                    <a:pt x="2043334" y="1760445"/>
                  </a:lnTo>
                  <a:lnTo>
                    <a:pt x="1989706" y="1768014"/>
                  </a:lnTo>
                  <a:lnTo>
                    <a:pt x="1935519" y="1774040"/>
                  </a:lnTo>
                  <a:lnTo>
                    <a:pt x="1880933" y="1778540"/>
                  </a:lnTo>
                  <a:lnTo>
                    <a:pt x="1826108" y="1781531"/>
                  </a:lnTo>
                  <a:lnTo>
                    <a:pt x="1771205" y="1783031"/>
                  </a:lnTo>
                  <a:lnTo>
                    <a:pt x="1716385" y="1783056"/>
                  </a:lnTo>
                  <a:lnTo>
                    <a:pt x="1661807" y="1781625"/>
                  </a:lnTo>
                  <a:lnTo>
                    <a:pt x="1607632" y="1778754"/>
                  </a:lnTo>
                  <a:lnTo>
                    <a:pt x="1554020" y="1774461"/>
                  </a:lnTo>
                  <a:lnTo>
                    <a:pt x="1501133" y="1768762"/>
                  </a:lnTo>
                  <a:lnTo>
                    <a:pt x="1449130" y="1761676"/>
                  </a:lnTo>
                  <a:lnTo>
                    <a:pt x="1398171" y="1753220"/>
                  </a:lnTo>
                  <a:lnTo>
                    <a:pt x="1348417" y="1743410"/>
                  </a:lnTo>
                  <a:lnTo>
                    <a:pt x="1300029" y="1732265"/>
                  </a:lnTo>
                  <a:lnTo>
                    <a:pt x="1253167" y="1719801"/>
                  </a:lnTo>
                  <a:lnTo>
                    <a:pt x="1207991" y="1706036"/>
                  </a:lnTo>
                  <a:lnTo>
                    <a:pt x="1164662" y="1690987"/>
                  </a:lnTo>
                  <a:lnTo>
                    <a:pt x="1123339" y="1674671"/>
                  </a:lnTo>
                  <a:lnTo>
                    <a:pt x="1084184" y="1657106"/>
                  </a:lnTo>
                  <a:lnTo>
                    <a:pt x="1047357" y="1638309"/>
                  </a:lnTo>
                  <a:lnTo>
                    <a:pt x="1013019" y="1618297"/>
                  </a:lnTo>
                  <a:lnTo>
                    <a:pt x="981328" y="1597088"/>
                  </a:lnTo>
                  <a:lnTo>
                    <a:pt x="971930" y="1590179"/>
                  </a:lnTo>
                  <a:lnTo>
                    <a:pt x="909026" y="1591662"/>
                  </a:lnTo>
                  <a:lnTo>
                    <a:pt x="847563" y="1589827"/>
                  </a:lnTo>
                  <a:lnTo>
                    <a:pt x="788062" y="1584852"/>
                  </a:lnTo>
                  <a:lnTo>
                    <a:pt x="731045" y="1576913"/>
                  </a:lnTo>
                  <a:lnTo>
                    <a:pt x="677033" y="1566188"/>
                  </a:lnTo>
                  <a:lnTo>
                    <a:pt x="626547" y="1552853"/>
                  </a:lnTo>
                  <a:lnTo>
                    <a:pt x="580109" y="1537086"/>
                  </a:lnTo>
                  <a:lnTo>
                    <a:pt x="538239" y="1519063"/>
                  </a:lnTo>
                  <a:lnTo>
                    <a:pt x="501460" y="1498961"/>
                  </a:lnTo>
                  <a:lnTo>
                    <a:pt x="470292" y="1476957"/>
                  </a:lnTo>
                  <a:lnTo>
                    <a:pt x="426876" y="1427952"/>
                  </a:lnTo>
                  <a:lnTo>
                    <a:pt x="413068" y="1363636"/>
                  </a:lnTo>
                  <a:lnTo>
                    <a:pt x="425570" y="1326760"/>
                  </a:lnTo>
                  <a:lnTo>
                    <a:pt x="452557" y="1291483"/>
                  </a:lnTo>
                  <a:lnTo>
                    <a:pt x="493407" y="1258611"/>
                  </a:lnTo>
                  <a:lnTo>
                    <a:pt x="547496" y="1228953"/>
                  </a:lnTo>
                  <a:lnTo>
                    <a:pt x="486551" y="1210766"/>
                  </a:lnTo>
                  <a:lnTo>
                    <a:pt x="433717" y="1189457"/>
                  </a:lnTo>
                  <a:lnTo>
                    <a:pt x="389271" y="1165484"/>
                  </a:lnTo>
                  <a:lnTo>
                    <a:pt x="353491" y="1139305"/>
                  </a:lnTo>
                  <a:lnTo>
                    <a:pt x="326653" y="1111379"/>
                  </a:lnTo>
                  <a:lnTo>
                    <a:pt x="300913" y="1052121"/>
                  </a:lnTo>
                  <a:lnTo>
                    <a:pt x="302565" y="1021706"/>
                  </a:lnTo>
                  <a:lnTo>
                    <a:pt x="336299" y="961594"/>
                  </a:lnTo>
                  <a:lnTo>
                    <a:pt x="368934" y="932814"/>
                  </a:lnTo>
                  <a:lnTo>
                    <a:pt x="401842" y="911454"/>
                  </a:lnTo>
                  <a:lnTo>
                    <a:pt x="439931" y="892137"/>
                  </a:lnTo>
                  <a:lnTo>
                    <a:pt x="482694" y="875001"/>
                  </a:lnTo>
                  <a:lnTo>
                    <a:pt x="529621" y="860186"/>
                  </a:lnTo>
                  <a:lnTo>
                    <a:pt x="580203" y="847830"/>
                  </a:lnTo>
                  <a:lnTo>
                    <a:pt x="633932" y="838071"/>
                  </a:lnTo>
                  <a:lnTo>
                    <a:pt x="690298" y="831047"/>
                  </a:lnTo>
                  <a:lnTo>
                    <a:pt x="748791" y="826896"/>
                  </a:lnTo>
                  <a:lnTo>
                    <a:pt x="752982" y="821943"/>
                  </a:lnTo>
                  <a:close/>
                </a:path>
                <a:path w="5273675" h="1877695">
                  <a:moveTo>
                    <a:pt x="262127" y="131063"/>
                  </a:moveTo>
                  <a:lnTo>
                    <a:pt x="251829" y="182082"/>
                  </a:lnTo>
                  <a:lnTo>
                    <a:pt x="223742" y="223742"/>
                  </a:lnTo>
                  <a:lnTo>
                    <a:pt x="182082" y="251829"/>
                  </a:lnTo>
                  <a:lnTo>
                    <a:pt x="131063" y="262127"/>
                  </a:lnTo>
                  <a:lnTo>
                    <a:pt x="80045" y="251829"/>
                  </a:lnTo>
                  <a:lnTo>
                    <a:pt x="38385" y="223742"/>
                  </a:lnTo>
                  <a:lnTo>
                    <a:pt x="10298" y="182082"/>
                  </a:lnTo>
                  <a:lnTo>
                    <a:pt x="0" y="131063"/>
                  </a:lnTo>
                  <a:lnTo>
                    <a:pt x="10298" y="80045"/>
                  </a:lnTo>
                  <a:lnTo>
                    <a:pt x="38385" y="38385"/>
                  </a:lnTo>
                  <a:lnTo>
                    <a:pt x="80045" y="10298"/>
                  </a:lnTo>
                  <a:lnTo>
                    <a:pt x="131063" y="0"/>
                  </a:lnTo>
                  <a:lnTo>
                    <a:pt x="182082" y="10298"/>
                  </a:lnTo>
                  <a:lnTo>
                    <a:pt x="223742" y="38385"/>
                  </a:lnTo>
                  <a:lnTo>
                    <a:pt x="251829" y="80045"/>
                  </a:lnTo>
                  <a:lnTo>
                    <a:pt x="262127" y="131063"/>
                  </a:lnTo>
                  <a:close/>
                </a:path>
                <a:path w="5273675" h="1877695">
                  <a:moveTo>
                    <a:pt x="844041" y="1251851"/>
                  </a:moveTo>
                  <a:lnTo>
                    <a:pt x="793304" y="1252442"/>
                  </a:lnTo>
                  <a:lnTo>
                    <a:pt x="742945" y="1250810"/>
                  </a:lnTo>
                  <a:lnTo>
                    <a:pt x="693340" y="1246995"/>
                  </a:lnTo>
                  <a:lnTo>
                    <a:pt x="644868" y="1241035"/>
                  </a:lnTo>
                  <a:lnTo>
                    <a:pt x="597906" y="1232967"/>
                  </a:lnTo>
                  <a:lnTo>
                    <a:pt x="552830" y="1222832"/>
                  </a:lnTo>
                </a:path>
                <a:path w="5273675" h="1877695">
                  <a:moveTo>
                    <a:pt x="1101089" y="1569389"/>
                  </a:moveTo>
                  <a:lnTo>
                    <a:pt x="1070076" y="1574207"/>
                  </a:lnTo>
                  <a:lnTo>
                    <a:pt x="1038431" y="1578135"/>
                  </a:lnTo>
                  <a:lnTo>
                    <a:pt x="1006238" y="1581160"/>
                  </a:lnTo>
                  <a:lnTo>
                    <a:pt x="973581" y="1583270"/>
                  </a:lnTo>
                </a:path>
                <a:path w="5273675" h="1877695">
                  <a:moveTo>
                    <a:pt x="2199004" y="1721967"/>
                  </a:moveTo>
                  <a:lnTo>
                    <a:pt x="2176893" y="1706811"/>
                  </a:lnTo>
                  <a:lnTo>
                    <a:pt x="2156698" y="1691179"/>
                  </a:lnTo>
                  <a:lnTo>
                    <a:pt x="2138479" y="1675104"/>
                  </a:lnTo>
                  <a:lnTo>
                    <a:pt x="2122296" y="1658619"/>
                  </a:lnTo>
                </a:path>
                <a:path w="5273675" h="1877695">
                  <a:moveTo>
                    <a:pt x="3618738" y="1564004"/>
                  </a:moveTo>
                  <a:lnTo>
                    <a:pt x="3614312" y="1581625"/>
                  </a:lnTo>
                  <a:lnTo>
                    <a:pt x="3607720" y="1599106"/>
                  </a:lnTo>
                  <a:lnTo>
                    <a:pt x="3598985" y="1616413"/>
                  </a:lnTo>
                  <a:lnTo>
                    <a:pt x="3588131" y="1633512"/>
                  </a:lnTo>
                </a:path>
                <a:path w="5273675" h="1877695">
                  <a:moveTo>
                    <a:pt x="4228338" y="1134503"/>
                  </a:moveTo>
                  <a:lnTo>
                    <a:pt x="4294874" y="1150546"/>
                  </a:lnTo>
                  <a:lnTo>
                    <a:pt x="4355931" y="1169491"/>
                  </a:lnTo>
                  <a:lnTo>
                    <a:pt x="4411134" y="1191079"/>
                  </a:lnTo>
                  <a:lnTo>
                    <a:pt x="4460109" y="1215048"/>
                  </a:lnTo>
                  <a:lnTo>
                    <a:pt x="4502483" y="1241139"/>
                  </a:lnTo>
                  <a:lnTo>
                    <a:pt x="4537880" y="1269090"/>
                  </a:lnTo>
                  <a:lnTo>
                    <a:pt x="4565927" y="1298642"/>
                  </a:lnTo>
                  <a:lnTo>
                    <a:pt x="4598474" y="1361504"/>
                  </a:lnTo>
                  <a:lnTo>
                    <a:pt x="4602225" y="1394294"/>
                  </a:lnTo>
                </a:path>
                <a:path w="5273675" h="1877695">
                  <a:moveTo>
                    <a:pt x="5110098" y="857757"/>
                  </a:moveTo>
                  <a:lnTo>
                    <a:pt x="5078475" y="885124"/>
                  </a:lnTo>
                  <a:lnTo>
                    <a:pt x="5039899" y="910669"/>
                  </a:lnTo>
                  <a:lnTo>
                    <a:pt x="4994798" y="934142"/>
                  </a:lnTo>
                  <a:lnTo>
                    <a:pt x="4943601" y="955293"/>
                  </a:lnTo>
                </a:path>
                <a:path w="5273675" h="1877695">
                  <a:moveTo>
                    <a:pt x="4710684" y="496315"/>
                  </a:moveTo>
                  <a:lnTo>
                    <a:pt x="4714803" y="507769"/>
                  </a:lnTo>
                  <a:lnTo>
                    <a:pt x="4717637" y="519271"/>
                  </a:lnTo>
                  <a:lnTo>
                    <a:pt x="4719185" y="530820"/>
                  </a:lnTo>
                  <a:lnTo>
                    <a:pt x="4719446" y="542416"/>
                  </a:lnTo>
                </a:path>
                <a:path w="5273675" h="1877695">
                  <a:moveTo>
                    <a:pt x="3647693" y="442721"/>
                  </a:moveTo>
                  <a:lnTo>
                    <a:pt x="3665223" y="427089"/>
                  </a:lnTo>
                  <a:lnTo>
                    <a:pt x="3685349" y="412051"/>
                  </a:lnTo>
                  <a:lnTo>
                    <a:pt x="3707951" y="397680"/>
                  </a:lnTo>
                  <a:lnTo>
                    <a:pt x="3732911" y="384047"/>
                  </a:lnTo>
                </a:path>
                <a:path w="5273675" h="1877695">
                  <a:moveTo>
                    <a:pt x="2850134" y="470661"/>
                  </a:moveTo>
                  <a:lnTo>
                    <a:pt x="2857672" y="457620"/>
                  </a:lnTo>
                  <a:lnTo>
                    <a:pt x="2867104" y="444817"/>
                  </a:lnTo>
                  <a:lnTo>
                    <a:pt x="2878369" y="432300"/>
                  </a:lnTo>
                  <a:lnTo>
                    <a:pt x="2891409" y="420115"/>
                  </a:lnTo>
                </a:path>
                <a:path w="5273675" h="1877695">
                  <a:moveTo>
                    <a:pt x="1914143" y="487806"/>
                  </a:moveTo>
                  <a:lnTo>
                    <a:pt x="1954037" y="498611"/>
                  </a:lnTo>
                  <a:lnTo>
                    <a:pt x="1992312" y="510428"/>
                  </a:lnTo>
                  <a:lnTo>
                    <a:pt x="2028872" y="523222"/>
                  </a:lnTo>
                  <a:lnTo>
                    <a:pt x="2063622" y="536955"/>
                  </a:lnTo>
                </a:path>
                <a:path w="5273675" h="1877695">
                  <a:moveTo>
                    <a:pt x="779017" y="873632"/>
                  </a:moveTo>
                  <a:lnTo>
                    <a:pt x="770735" y="860895"/>
                  </a:lnTo>
                  <a:lnTo>
                    <a:pt x="763619" y="848026"/>
                  </a:lnTo>
                  <a:lnTo>
                    <a:pt x="757693" y="835038"/>
                  </a:lnTo>
                  <a:lnTo>
                    <a:pt x="752982" y="821943"/>
                  </a:lnTo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 descr=""/>
          <p:cNvSpPr txBox="1"/>
          <p:nvPr/>
        </p:nvSpPr>
        <p:spPr>
          <a:xfrm>
            <a:off x="8498840" y="3530930"/>
            <a:ext cx="2298065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Calibri"/>
                <a:cs typeface="Calibri"/>
              </a:rPr>
              <a:t>Quins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conceptes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financers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no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500">
                <a:latin typeface="Calibri"/>
                <a:cs typeface="Calibri"/>
              </a:rPr>
              <a:t>van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entendre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els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comercials?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5176520" y="5160391"/>
            <a:ext cx="3884295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Calibri"/>
                <a:cs typeface="Calibri"/>
              </a:rPr>
              <a:t>El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llenguatge</a:t>
            </a:r>
            <a:r>
              <a:rPr dirty="0" sz="1500" spc="-5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termes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utilitzats,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eren</a:t>
            </a:r>
            <a:r>
              <a:rPr dirty="0" sz="1500" spc="-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els </a:t>
            </a:r>
            <a:r>
              <a:rPr dirty="0" sz="1500" spc="-10">
                <a:latin typeface="Calibri"/>
                <a:cs typeface="Calibri"/>
              </a:rPr>
              <a:t>apropiats </a:t>
            </a:r>
            <a:r>
              <a:rPr dirty="0" sz="1500">
                <a:latin typeface="Calibri"/>
                <a:cs typeface="Calibri"/>
              </a:rPr>
              <a:t>per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l'audiència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que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tenia?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Van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entendre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els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seus </a:t>
            </a:r>
            <a:r>
              <a:rPr dirty="0" sz="1500">
                <a:latin typeface="Calibri"/>
                <a:cs typeface="Calibri"/>
              </a:rPr>
              <a:t>objectius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després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de</a:t>
            </a:r>
            <a:r>
              <a:rPr dirty="0" sz="1500" spc="-4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la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presentació?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2652522" y="1160779"/>
            <a:ext cx="100330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000000"/>
                </a:solidFill>
              </a:rPr>
              <a:t>EL</a:t>
            </a:r>
            <a:r>
              <a:rPr dirty="0" sz="2400" spc="-10">
                <a:solidFill>
                  <a:srgbClr val="000000"/>
                </a:solidFill>
              </a:rPr>
              <a:t> </a:t>
            </a:r>
            <a:r>
              <a:rPr dirty="0" sz="2400" spc="-25">
                <a:solidFill>
                  <a:srgbClr val="000000"/>
                </a:solidFill>
              </a:rPr>
              <a:t>CAS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dirty="0"/>
              <a:t>LA</a:t>
            </a:r>
            <a:r>
              <a:rPr dirty="0" spc="60"/>
              <a:t> </a:t>
            </a:r>
            <a:r>
              <a:rPr dirty="0" spc="-10"/>
              <a:t>TEORIA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31239" y="1382674"/>
            <a:ext cx="10130155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600">
                <a:latin typeface="Gadugi"/>
                <a:cs typeface="Gadugi"/>
              </a:rPr>
              <a:t>En</a:t>
            </a:r>
            <a:r>
              <a:rPr dirty="0" sz="1600" spc="145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les</a:t>
            </a:r>
            <a:r>
              <a:rPr dirty="0" sz="1600" spc="160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següents</a:t>
            </a:r>
            <a:r>
              <a:rPr dirty="0" sz="1600" spc="155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diapositives,</a:t>
            </a:r>
            <a:r>
              <a:rPr dirty="0" sz="1600" spc="155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has</a:t>
            </a:r>
            <a:r>
              <a:rPr dirty="0" sz="1600" spc="160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de</a:t>
            </a:r>
            <a:r>
              <a:rPr dirty="0" sz="1600" spc="155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completar</a:t>
            </a:r>
            <a:r>
              <a:rPr dirty="0" sz="1600" spc="165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les</a:t>
            </a:r>
            <a:r>
              <a:rPr dirty="0" sz="1600" spc="160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3</a:t>
            </a:r>
            <a:r>
              <a:rPr dirty="0" sz="1600" spc="155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fitxes</a:t>
            </a:r>
            <a:r>
              <a:rPr dirty="0" sz="1600" spc="155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amb</a:t>
            </a:r>
            <a:r>
              <a:rPr dirty="0" sz="1600" spc="150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els</a:t>
            </a:r>
            <a:r>
              <a:rPr dirty="0" sz="1600" spc="155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passos</a:t>
            </a:r>
            <a:r>
              <a:rPr dirty="0" sz="1600" spc="160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de</a:t>
            </a:r>
            <a:r>
              <a:rPr dirty="0" sz="1600" spc="160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feedback</a:t>
            </a:r>
            <a:r>
              <a:rPr dirty="0" sz="1600" spc="170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retrospectiu.</a:t>
            </a:r>
            <a:r>
              <a:rPr dirty="0" sz="1600" spc="150">
                <a:latin typeface="Gadugi"/>
                <a:cs typeface="Gadugi"/>
              </a:rPr>
              <a:t> </a:t>
            </a:r>
            <a:r>
              <a:rPr dirty="0" sz="1600" spc="-10">
                <a:latin typeface="Gadugi"/>
                <a:cs typeface="Gadugi"/>
              </a:rPr>
              <a:t>Aquestes </a:t>
            </a:r>
            <a:r>
              <a:rPr dirty="0" sz="1600">
                <a:latin typeface="Gadugi"/>
                <a:cs typeface="Gadugi"/>
              </a:rPr>
              <a:t>fitxes</a:t>
            </a:r>
            <a:r>
              <a:rPr dirty="0" sz="1600" spc="135">
                <a:latin typeface="Gadugi"/>
                <a:cs typeface="Gadugi"/>
              </a:rPr>
              <a:t>  </a:t>
            </a:r>
            <a:r>
              <a:rPr dirty="0" sz="1600">
                <a:latin typeface="Gadugi"/>
                <a:cs typeface="Gadugi"/>
              </a:rPr>
              <a:t>t'ajudaran</a:t>
            </a:r>
            <a:r>
              <a:rPr dirty="0" sz="1600" spc="140">
                <a:latin typeface="Gadugi"/>
                <a:cs typeface="Gadugi"/>
              </a:rPr>
              <a:t>  </a:t>
            </a:r>
            <a:r>
              <a:rPr dirty="0" sz="1600">
                <a:latin typeface="Gadugi"/>
                <a:cs typeface="Gadugi"/>
              </a:rPr>
              <a:t>a</a:t>
            </a:r>
            <a:r>
              <a:rPr dirty="0" sz="1600" spc="145">
                <a:latin typeface="Gadugi"/>
                <a:cs typeface="Gadugi"/>
              </a:rPr>
              <a:t>  </a:t>
            </a:r>
            <a:r>
              <a:rPr dirty="0" sz="1600">
                <a:latin typeface="Gadugi"/>
                <a:cs typeface="Gadugi"/>
              </a:rPr>
              <a:t>recordar</a:t>
            </a:r>
            <a:r>
              <a:rPr dirty="0" sz="1600" spc="140">
                <a:latin typeface="Gadugi"/>
                <a:cs typeface="Gadugi"/>
              </a:rPr>
              <a:t>  </a:t>
            </a:r>
            <a:r>
              <a:rPr dirty="0" sz="1600">
                <a:latin typeface="Gadugi"/>
                <a:cs typeface="Gadugi"/>
              </a:rPr>
              <a:t>les</a:t>
            </a:r>
            <a:r>
              <a:rPr dirty="0" sz="1600" spc="145">
                <a:latin typeface="Gadugi"/>
                <a:cs typeface="Gadugi"/>
              </a:rPr>
              <a:t>  </a:t>
            </a:r>
            <a:r>
              <a:rPr dirty="0" sz="1600">
                <a:latin typeface="Gadugi"/>
                <a:cs typeface="Gadugi"/>
              </a:rPr>
              <a:t>fases</a:t>
            </a:r>
            <a:r>
              <a:rPr dirty="0" sz="1600" spc="140">
                <a:latin typeface="Gadugi"/>
                <a:cs typeface="Gadugi"/>
              </a:rPr>
              <a:t>  </a:t>
            </a:r>
            <a:r>
              <a:rPr dirty="0" sz="1600">
                <a:latin typeface="Gadugi"/>
                <a:cs typeface="Gadugi"/>
              </a:rPr>
              <a:t>del</a:t>
            </a:r>
            <a:r>
              <a:rPr dirty="0" sz="1600" spc="140">
                <a:latin typeface="Gadugi"/>
                <a:cs typeface="Gadugi"/>
              </a:rPr>
              <a:t>  </a:t>
            </a:r>
            <a:r>
              <a:rPr dirty="0" sz="1600">
                <a:latin typeface="Gadugi"/>
                <a:cs typeface="Gadugi"/>
              </a:rPr>
              <a:t>feedback</a:t>
            </a:r>
            <a:r>
              <a:rPr dirty="0" sz="1600" spc="155">
                <a:latin typeface="Gadugi"/>
                <a:cs typeface="Gadugi"/>
              </a:rPr>
              <a:t>  </a:t>
            </a:r>
            <a:r>
              <a:rPr dirty="0" sz="1600">
                <a:latin typeface="Gadugi"/>
                <a:cs typeface="Gadugi"/>
              </a:rPr>
              <a:t>retrospectiu</a:t>
            </a:r>
            <a:r>
              <a:rPr dirty="0" sz="1600" spc="140">
                <a:latin typeface="Gadugi"/>
                <a:cs typeface="Gadugi"/>
              </a:rPr>
              <a:t>  </a:t>
            </a:r>
            <a:r>
              <a:rPr dirty="0" sz="1600">
                <a:latin typeface="Gadugi"/>
                <a:cs typeface="Gadugi"/>
              </a:rPr>
              <a:t>i</a:t>
            </a:r>
            <a:r>
              <a:rPr dirty="0" sz="1600" spc="140">
                <a:latin typeface="Gadugi"/>
                <a:cs typeface="Gadugi"/>
              </a:rPr>
              <a:t>  </a:t>
            </a:r>
            <a:r>
              <a:rPr dirty="0" sz="1600">
                <a:latin typeface="Gadugi"/>
                <a:cs typeface="Gadugi"/>
              </a:rPr>
              <a:t>com</a:t>
            </a:r>
            <a:r>
              <a:rPr dirty="0" sz="1600" spc="150">
                <a:latin typeface="Gadugi"/>
                <a:cs typeface="Gadugi"/>
              </a:rPr>
              <a:t>  </a:t>
            </a:r>
            <a:r>
              <a:rPr dirty="0" sz="1600" spc="-25">
                <a:latin typeface="Gadugi"/>
                <a:cs typeface="Gadugi"/>
              </a:rPr>
              <a:t>implantar-</a:t>
            </a:r>
            <a:r>
              <a:rPr dirty="0" sz="1600">
                <a:latin typeface="Gadugi"/>
                <a:cs typeface="Gadugi"/>
              </a:rPr>
              <a:t>lo</a:t>
            </a:r>
            <a:r>
              <a:rPr dirty="0" sz="1600" spc="140">
                <a:latin typeface="Gadugi"/>
                <a:cs typeface="Gadugi"/>
              </a:rPr>
              <a:t>  </a:t>
            </a:r>
            <a:r>
              <a:rPr dirty="0" sz="1600">
                <a:latin typeface="Gadugi"/>
                <a:cs typeface="Gadugi"/>
              </a:rPr>
              <a:t>en</a:t>
            </a:r>
            <a:r>
              <a:rPr dirty="0" sz="1600" spc="140">
                <a:latin typeface="Gadugi"/>
                <a:cs typeface="Gadugi"/>
              </a:rPr>
              <a:t>  </a:t>
            </a:r>
            <a:r>
              <a:rPr dirty="0" sz="1600">
                <a:latin typeface="Gadugi"/>
                <a:cs typeface="Gadugi"/>
              </a:rPr>
              <a:t>el</a:t>
            </a:r>
            <a:r>
              <a:rPr dirty="0" sz="1600" spc="145">
                <a:latin typeface="Gadugi"/>
                <a:cs typeface="Gadugi"/>
              </a:rPr>
              <a:t>  </a:t>
            </a:r>
            <a:r>
              <a:rPr dirty="0" sz="1600">
                <a:latin typeface="Gadugi"/>
                <a:cs typeface="Gadugi"/>
              </a:rPr>
              <a:t>teu</a:t>
            </a:r>
            <a:r>
              <a:rPr dirty="0" sz="1600" spc="140">
                <a:latin typeface="Gadugi"/>
                <a:cs typeface="Gadugi"/>
              </a:rPr>
              <a:t>  </a:t>
            </a:r>
            <a:r>
              <a:rPr dirty="0" sz="1600" spc="-10">
                <a:latin typeface="Gadugi"/>
                <a:cs typeface="Gadugi"/>
              </a:rPr>
              <a:t>procés </a:t>
            </a:r>
            <a:r>
              <a:rPr dirty="0" sz="1600">
                <a:latin typeface="Gadugi"/>
                <a:cs typeface="Gadugi"/>
              </a:rPr>
              <a:t>d'aprenentatge.</a:t>
            </a:r>
            <a:r>
              <a:rPr dirty="0" sz="1600" spc="135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Tingues</a:t>
            </a:r>
            <a:r>
              <a:rPr dirty="0" sz="1600" spc="135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present</a:t>
            </a:r>
            <a:r>
              <a:rPr dirty="0" sz="1600" spc="160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que</a:t>
            </a:r>
            <a:r>
              <a:rPr dirty="0" sz="1600" spc="145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la</a:t>
            </a:r>
            <a:r>
              <a:rPr dirty="0" sz="1600" spc="140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millor</a:t>
            </a:r>
            <a:r>
              <a:rPr dirty="0" sz="1600" spc="145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manera</a:t>
            </a:r>
            <a:r>
              <a:rPr dirty="0" sz="1600" spc="145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d'aprendre</a:t>
            </a:r>
            <a:r>
              <a:rPr dirty="0" sz="1600" spc="160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es</a:t>
            </a:r>
            <a:r>
              <a:rPr dirty="0" sz="1600" spc="135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produeix</a:t>
            </a:r>
            <a:r>
              <a:rPr dirty="0" sz="1600" spc="160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quan</a:t>
            </a:r>
            <a:r>
              <a:rPr dirty="0" sz="1600" spc="135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obtenim</a:t>
            </a:r>
            <a:r>
              <a:rPr dirty="0" sz="1600" spc="145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feedback</a:t>
            </a:r>
            <a:r>
              <a:rPr dirty="0" sz="1600" spc="150">
                <a:latin typeface="Gadugi"/>
                <a:cs typeface="Gadugi"/>
              </a:rPr>
              <a:t> </a:t>
            </a:r>
            <a:r>
              <a:rPr dirty="0" sz="1600" spc="-10">
                <a:latin typeface="Gadugi"/>
                <a:cs typeface="Gadugi"/>
              </a:rPr>
              <a:t>d'altres </a:t>
            </a:r>
            <a:r>
              <a:rPr dirty="0" sz="1600">
                <a:latin typeface="Gadugi"/>
                <a:cs typeface="Gadugi"/>
              </a:rPr>
              <a:t>persones,</a:t>
            </a:r>
            <a:r>
              <a:rPr dirty="0" sz="1600" spc="175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perquè</a:t>
            </a:r>
            <a:r>
              <a:rPr dirty="0" sz="1600" spc="185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això</a:t>
            </a:r>
            <a:r>
              <a:rPr dirty="0" sz="1600" spc="185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enriqueix</a:t>
            </a:r>
            <a:r>
              <a:rPr dirty="0" sz="1600" spc="200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la</a:t>
            </a:r>
            <a:r>
              <a:rPr dirty="0" sz="1600" spc="180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nostra</a:t>
            </a:r>
            <a:r>
              <a:rPr dirty="0" sz="1600" spc="180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anàlisi</a:t>
            </a:r>
            <a:r>
              <a:rPr dirty="0" sz="1600" spc="195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i</a:t>
            </a:r>
            <a:r>
              <a:rPr dirty="0" sz="1600" spc="175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accelera</a:t>
            </a:r>
            <a:r>
              <a:rPr dirty="0" sz="1600" spc="190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el</a:t>
            </a:r>
            <a:r>
              <a:rPr dirty="0" sz="1600" spc="185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nostre</a:t>
            </a:r>
            <a:r>
              <a:rPr dirty="0" sz="1600" spc="180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aprenentatge.</a:t>
            </a:r>
            <a:r>
              <a:rPr dirty="0" sz="1600" spc="185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Encara</a:t>
            </a:r>
            <a:r>
              <a:rPr dirty="0" sz="1600" spc="180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que</a:t>
            </a:r>
            <a:r>
              <a:rPr dirty="0" sz="1600" spc="190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pots</a:t>
            </a:r>
            <a:r>
              <a:rPr dirty="0" sz="1600" spc="175">
                <a:latin typeface="Gadugi"/>
                <a:cs typeface="Gadugi"/>
              </a:rPr>
              <a:t> </a:t>
            </a:r>
            <a:r>
              <a:rPr dirty="0" sz="1600" spc="-35">
                <a:latin typeface="Gadugi"/>
                <a:cs typeface="Gadugi"/>
              </a:rPr>
              <a:t>fer-</a:t>
            </a:r>
            <a:r>
              <a:rPr dirty="0" sz="1600">
                <a:latin typeface="Gadugi"/>
                <a:cs typeface="Gadugi"/>
              </a:rPr>
              <a:t>ho</a:t>
            </a:r>
            <a:r>
              <a:rPr dirty="0" sz="1600" spc="180">
                <a:latin typeface="Gadugi"/>
                <a:cs typeface="Gadugi"/>
              </a:rPr>
              <a:t> </a:t>
            </a:r>
            <a:r>
              <a:rPr dirty="0" sz="1600" spc="-25">
                <a:latin typeface="Gadugi"/>
                <a:cs typeface="Gadugi"/>
              </a:rPr>
              <a:t>de </a:t>
            </a:r>
            <a:r>
              <a:rPr dirty="0" sz="1600">
                <a:latin typeface="Gadugi"/>
                <a:cs typeface="Gadugi"/>
              </a:rPr>
              <a:t>manera</a:t>
            </a:r>
            <a:r>
              <a:rPr dirty="0" sz="1600" spc="-45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individual,</a:t>
            </a:r>
            <a:r>
              <a:rPr dirty="0" sz="1600" spc="-25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és</a:t>
            </a:r>
            <a:r>
              <a:rPr dirty="0" sz="1600" spc="-30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de</a:t>
            </a:r>
            <a:r>
              <a:rPr dirty="0" sz="1600" spc="-35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manera</a:t>
            </a:r>
            <a:r>
              <a:rPr dirty="0" sz="1600" spc="-35">
                <a:latin typeface="Gadugi"/>
                <a:cs typeface="Gadugi"/>
              </a:rPr>
              <a:t> </a:t>
            </a:r>
            <a:r>
              <a:rPr dirty="0" sz="1600" spc="-10">
                <a:latin typeface="Gadugi"/>
                <a:cs typeface="Gadugi"/>
              </a:rPr>
              <a:t>col·lectiva</a:t>
            </a:r>
            <a:r>
              <a:rPr dirty="0" sz="1600" spc="-20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quan</a:t>
            </a:r>
            <a:r>
              <a:rPr dirty="0" sz="1600" spc="-30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s'obtenen</a:t>
            </a:r>
            <a:r>
              <a:rPr dirty="0" sz="1600" spc="-50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millors</a:t>
            </a:r>
            <a:r>
              <a:rPr dirty="0" sz="1600" spc="-20">
                <a:latin typeface="Gadugi"/>
                <a:cs typeface="Gadugi"/>
              </a:rPr>
              <a:t> </a:t>
            </a:r>
            <a:r>
              <a:rPr dirty="0" sz="1600" spc="-10">
                <a:latin typeface="Gadugi"/>
                <a:cs typeface="Gadugi"/>
              </a:rPr>
              <a:t>resultats.</a:t>
            </a:r>
            <a:endParaRPr sz="1600">
              <a:latin typeface="Gadugi"/>
              <a:cs typeface="Gadug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66800" y="3425952"/>
            <a:ext cx="5815965" cy="2632075"/>
          </a:xfrm>
          <a:prstGeom prst="rect">
            <a:avLst/>
          </a:prstGeom>
          <a:solidFill>
            <a:srgbClr val="309A57">
              <a:alpha val="10978"/>
            </a:srgbClr>
          </a:solidFill>
        </p:spPr>
        <p:txBody>
          <a:bodyPr wrap="square" lIns="0" tIns="27940" rIns="0" bIns="0" rtlCol="0" vert="horz">
            <a:spAutoFit/>
          </a:bodyPr>
          <a:lstStyle/>
          <a:p>
            <a:pPr marL="91440" marR="275590">
              <a:lnSpc>
                <a:spcPts val="2880"/>
              </a:lnSpc>
              <a:spcBef>
                <a:spcPts val="220"/>
              </a:spcBef>
            </a:pPr>
            <a:r>
              <a:rPr dirty="0" sz="1600">
                <a:latin typeface="Gadugi"/>
                <a:cs typeface="Gadugi"/>
              </a:rPr>
              <a:t>Et</a:t>
            </a:r>
            <a:r>
              <a:rPr dirty="0" sz="1600" spc="-35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recordo</a:t>
            </a:r>
            <a:r>
              <a:rPr dirty="0" sz="1600" spc="-20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que</a:t>
            </a:r>
            <a:r>
              <a:rPr dirty="0" sz="1600" spc="-30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el</a:t>
            </a:r>
            <a:r>
              <a:rPr dirty="0" sz="1600" spc="-40">
                <a:latin typeface="Gadugi"/>
                <a:cs typeface="Gadugi"/>
              </a:rPr>
              <a:t> </a:t>
            </a:r>
            <a:r>
              <a:rPr dirty="0" sz="1600" spc="-10" b="1">
                <a:latin typeface="Gadugi"/>
                <a:cs typeface="Gadugi"/>
              </a:rPr>
              <a:t>FEEDBACK</a:t>
            </a:r>
            <a:r>
              <a:rPr dirty="0" sz="1600" spc="-25" b="1">
                <a:latin typeface="Gadugi"/>
                <a:cs typeface="Gadugi"/>
              </a:rPr>
              <a:t> </a:t>
            </a:r>
            <a:r>
              <a:rPr dirty="0" sz="1600" spc="-10" b="1">
                <a:latin typeface="Gadugi"/>
                <a:cs typeface="Gadugi"/>
              </a:rPr>
              <a:t>RESTROSPECTIVO</a:t>
            </a:r>
            <a:r>
              <a:rPr dirty="0" sz="1600" spc="-15" b="1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consta</a:t>
            </a:r>
            <a:r>
              <a:rPr dirty="0" sz="1600" spc="-30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de</a:t>
            </a:r>
            <a:r>
              <a:rPr dirty="0" sz="1600" spc="-40">
                <a:latin typeface="Gadugi"/>
                <a:cs typeface="Gadugi"/>
              </a:rPr>
              <a:t> </a:t>
            </a:r>
            <a:r>
              <a:rPr dirty="0" sz="1600" spc="-50" b="1">
                <a:latin typeface="Gadugi"/>
                <a:cs typeface="Gadugi"/>
              </a:rPr>
              <a:t>5 </a:t>
            </a:r>
            <a:r>
              <a:rPr dirty="0" sz="1600" spc="-10" b="1">
                <a:latin typeface="Gadugi"/>
                <a:cs typeface="Gadugi"/>
              </a:rPr>
              <a:t>passo</a:t>
            </a:r>
            <a:r>
              <a:rPr dirty="0" sz="1600" spc="-10">
                <a:latin typeface="Gadugi"/>
                <a:cs typeface="Gadugi"/>
              </a:rPr>
              <a:t>s:</a:t>
            </a:r>
            <a:endParaRPr sz="1600">
              <a:latin typeface="Gadugi"/>
              <a:cs typeface="Gadugi"/>
            </a:endParaRPr>
          </a:p>
          <a:p>
            <a:pPr marL="91440">
              <a:lnSpc>
                <a:spcPct val="100000"/>
              </a:lnSpc>
              <a:spcBef>
                <a:spcPts val="705"/>
              </a:spcBef>
            </a:pPr>
            <a:r>
              <a:rPr dirty="0" sz="1600">
                <a:latin typeface="Gadugi"/>
                <a:cs typeface="Gadugi"/>
              </a:rPr>
              <a:t>1.-</a:t>
            </a:r>
            <a:r>
              <a:rPr dirty="0" sz="1600" spc="-55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Seleccionar</a:t>
            </a:r>
            <a:r>
              <a:rPr dirty="0" sz="1600" spc="-35">
                <a:latin typeface="Gadugi"/>
                <a:cs typeface="Gadugi"/>
              </a:rPr>
              <a:t> </a:t>
            </a:r>
            <a:r>
              <a:rPr dirty="0" sz="1600" spc="-10">
                <a:latin typeface="Gadugi"/>
                <a:cs typeface="Gadugi"/>
              </a:rPr>
              <a:t>l'experiència.</a:t>
            </a:r>
            <a:endParaRPr sz="1600">
              <a:latin typeface="Gadugi"/>
              <a:cs typeface="Gadugi"/>
            </a:endParaRPr>
          </a:p>
          <a:p>
            <a:pPr marL="91440">
              <a:lnSpc>
                <a:spcPct val="100000"/>
              </a:lnSpc>
              <a:spcBef>
                <a:spcPts val="960"/>
              </a:spcBef>
            </a:pPr>
            <a:r>
              <a:rPr dirty="0" sz="1600">
                <a:latin typeface="Gadugi"/>
                <a:cs typeface="Gadugi"/>
              </a:rPr>
              <a:t>2.-</a:t>
            </a:r>
            <a:r>
              <a:rPr dirty="0" sz="1600" spc="-20">
                <a:latin typeface="Gadugi"/>
                <a:cs typeface="Gadugi"/>
              </a:rPr>
              <a:t> Triar</a:t>
            </a:r>
            <a:r>
              <a:rPr dirty="0" sz="1600" spc="-10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a</a:t>
            </a:r>
            <a:r>
              <a:rPr dirty="0" sz="1600" spc="-20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l'o</a:t>
            </a:r>
            <a:r>
              <a:rPr dirty="0" sz="1600" spc="-30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les</a:t>
            </a:r>
            <a:r>
              <a:rPr dirty="0" sz="1600" spc="-20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persones</a:t>
            </a:r>
            <a:r>
              <a:rPr dirty="0" sz="1600" spc="-10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que</a:t>
            </a:r>
            <a:r>
              <a:rPr dirty="0" sz="1600" spc="-25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et</a:t>
            </a:r>
            <a:r>
              <a:rPr dirty="0" sz="1600" spc="-20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donin</a:t>
            </a:r>
            <a:r>
              <a:rPr dirty="0" sz="1600" spc="-20">
                <a:latin typeface="Gadugi"/>
                <a:cs typeface="Gadugi"/>
              </a:rPr>
              <a:t> </a:t>
            </a:r>
            <a:r>
              <a:rPr dirty="0" sz="1600" spc="-10">
                <a:latin typeface="Gadugi"/>
                <a:cs typeface="Gadugi"/>
              </a:rPr>
              <a:t>feedback.</a:t>
            </a:r>
            <a:endParaRPr sz="1600">
              <a:latin typeface="Gadugi"/>
              <a:cs typeface="Gadugi"/>
            </a:endParaRPr>
          </a:p>
          <a:p>
            <a:pPr marL="91440" marR="2495550">
              <a:lnSpc>
                <a:spcPct val="150000"/>
              </a:lnSpc>
              <a:spcBef>
                <a:spcPts val="5"/>
              </a:spcBef>
            </a:pPr>
            <a:r>
              <a:rPr dirty="0" sz="1600">
                <a:latin typeface="Gadugi"/>
                <a:cs typeface="Gadugi"/>
              </a:rPr>
              <a:t>3.-</a:t>
            </a:r>
            <a:r>
              <a:rPr dirty="0" sz="1600" spc="-40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Estableix</a:t>
            </a:r>
            <a:r>
              <a:rPr dirty="0" sz="1600" spc="-30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les</a:t>
            </a:r>
            <a:r>
              <a:rPr dirty="0" sz="1600" spc="-35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regles</a:t>
            </a:r>
            <a:r>
              <a:rPr dirty="0" sz="1600" spc="-30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de</a:t>
            </a:r>
            <a:r>
              <a:rPr dirty="0" sz="1600" spc="-30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la</a:t>
            </a:r>
            <a:r>
              <a:rPr dirty="0" sz="1600" spc="-35">
                <a:latin typeface="Gadugi"/>
                <a:cs typeface="Gadugi"/>
              </a:rPr>
              <a:t> </a:t>
            </a:r>
            <a:r>
              <a:rPr dirty="0" sz="1600" spc="-10">
                <a:latin typeface="Gadugi"/>
                <a:cs typeface="Gadugi"/>
              </a:rPr>
              <a:t>sessió. </a:t>
            </a:r>
            <a:r>
              <a:rPr dirty="0" sz="1600">
                <a:latin typeface="Gadugi"/>
                <a:cs typeface="Gadugi"/>
              </a:rPr>
              <a:t>4.-</a:t>
            </a:r>
            <a:r>
              <a:rPr dirty="0" sz="1600" spc="-45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Començar</a:t>
            </a:r>
            <a:r>
              <a:rPr dirty="0" sz="1600" spc="-40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amb</a:t>
            </a:r>
            <a:r>
              <a:rPr dirty="0" sz="1600" spc="-55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feedback</a:t>
            </a:r>
            <a:r>
              <a:rPr dirty="0" sz="1600" spc="-35">
                <a:latin typeface="Gadugi"/>
                <a:cs typeface="Gadugi"/>
              </a:rPr>
              <a:t> </a:t>
            </a:r>
            <a:r>
              <a:rPr dirty="0" sz="1600" spc="-10">
                <a:latin typeface="Gadugi"/>
                <a:cs typeface="Gadugi"/>
              </a:rPr>
              <a:t>positiu. </a:t>
            </a:r>
            <a:r>
              <a:rPr dirty="0" sz="1600">
                <a:latin typeface="Gadugi"/>
                <a:cs typeface="Gadugi"/>
              </a:rPr>
              <a:t>5.-</a:t>
            </a:r>
            <a:r>
              <a:rPr dirty="0" sz="1600" spc="-55">
                <a:latin typeface="Gadugi"/>
                <a:cs typeface="Gadugi"/>
              </a:rPr>
              <a:t> </a:t>
            </a:r>
            <a:r>
              <a:rPr dirty="0" sz="1600">
                <a:latin typeface="Gadugi"/>
                <a:cs typeface="Gadugi"/>
              </a:rPr>
              <a:t>Repetir</a:t>
            </a:r>
            <a:r>
              <a:rPr dirty="0" sz="1600" spc="-55">
                <a:latin typeface="Gadugi"/>
                <a:cs typeface="Gadugi"/>
              </a:rPr>
              <a:t> </a:t>
            </a:r>
            <a:r>
              <a:rPr dirty="0" sz="1600" spc="-10">
                <a:latin typeface="Gadugi"/>
                <a:cs typeface="Gadugi"/>
              </a:rPr>
              <a:t>l'experiència.</a:t>
            </a:r>
            <a:endParaRPr sz="1600">
              <a:latin typeface="Gadugi"/>
              <a:cs typeface="Gadug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6941819" y="3211055"/>
            <a:ext cx="4558665" cy="3202305"/>
            <a:chOff x="6941819" y="3211055"/>
            <a:chExt cx="4558665" cy="320230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41819" y="3211055"/>
              <a:ext cx="4558283" cy="320192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36891" y="3420999"/>
              <a:ext cx="3988307" cy="26170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32636" y="2097638"/>
            <a:ext cx="7391400" cy="1054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50100"/>
              </a:lnSpc>
              <a:spcBef>
                <a:spcPts val="95"/>
              </a:spcBef>
            </a:pPr>
            <a:r>
              <a:rPr dirty="0" sz="1500" b="1">
                <a:latin typeface="Gadugi"/>
                <a:cs typeface="Gadugi"/>
              </a:rPr>
              <a:t>1.-</a:t>
            </a:r>
            <a:r>
              <a:rPr dirty="0" sz="1500" spc="25" b="1">
                <a:latin typeface="Gadugi"/>
                <a:cs typeface="Gadugi"/>
              </a:rPr>
              <a:t> </a:t>
            </a:r>
            <a:r>
              <a:rPr dirty="0" sz="1500" b="1">
                <a:latin typeface="Gadugi"/>
                <a:cs typeface="Gadugi"/>
              </a:rPr>
              <a:t>Selecciona</a:t>
            </a:r>
            <a:r>
              <a:rPr dirty="0" sz="1500" spc="40" b="1">
                <a:latin typeface="Gadugi"/>
                <a:cs typeface="Gadugi"/>
              </a:rPr>
              <a:t> </a:t>
            </a:r>
            <a:r>
              <a:rPr dirty="0" sz="1500" b="1">
                <a:latin typeface="Gadugi"/>
                <a:cs typeface="Gadugi"/>
              </a:rPr>
              <a:t>l'experiència:</a:t>
            </a:r>
            <a:r>
              <a:rPr dirty="0" sz="1500" spc="35" b="1">
                <a:latin typeface="Gadugi"/>
                <a:cs typeface="Gadugi"/>
              </a:rPr>
              <a:t> </a:t>
            </a:r>
            <a:r>
              <a:rPr dirty="0" sz="1500">
                <a:latin typeface="Gadugi"/>
                <a:cs typeface="Gadugi"/>
              </a:rPr>
              <a:t>en</a:t>
            </a:r>
            <a:r>
              <a:rPr dirty="0" sz="1500" spc="45">
                <a:latin typeface="Gadugi"/>
                <a:cs typeface="Gadugi"/>
              </a:rPr>
              <a:t> </a:t>
            </a:r>
            <a:r>
              <a:rPr dirty="0" sz="1500">
                <a:latin typeface="Gadugi"/>
                <a:cs typeface="Gadugi"/>
              </a:rPr>
              <a:t>primer</a:t>
            </a:r>
            <a:r>
              <a:rPr dirty="0" sz="1500" spc="30">
                <a:latin typeface="Gadugi"/>
                <a:cs typeface="Gadugi"/>
              </a:rPr>
              <a:t> </a:t>
            </a:r>
            <a:r>
              <a:rPr dirty="0" sz="1500">
                <a:latin typeface="Gadugi"/>
                <a:cs typeface="Gadugi"/>
              </a:rPr>
              <a:t>lloc,</a:t>
            </a:r>
            <a:r>
              <a:rPr dirty="0" sz="1500" spc="35">
                <a:latin typeface="Gadugi"/>
                <a:cs typeface="Gadugi"/>
              </a:rPr>
              <a:t> </a:t>
            </a:r>
            <a:r>
              <a:rPr dirty="0" sz="1500">
                <a:latin typeface="Gadugi"/>
                <a:cs typeface="Gadugi"/>
              </a:rPr>
              <a:t>és</a:t>
            </a:r>
            <a:r>
              <a:rPr dirty="0" sz="1500" spc="35">
                <a:latin typeface="Gadugi"/>
                <a:cs typeface="Gadugi"/>
              </a:rPr>
              <a:t> </a:t>
            </a:r>
            <a:r>
              <a:rPr dirty="0" sz="1500">
                <a:latin typeface="Gadugi"/>
                <a:cs typeface="Gadugi"/>
              </a:rPr>
              <a:t>convenient</a:t>
            </a:r>
            <a:r>
              <a:rPr dirty="0" sz="1500" spc="30">
                <a:latin typeface="Gadugi"/>
                <a:cs typeface="Gadugi"/>
              </a:rPr>
              <a:t> </a:t>
            </a:r>
            <a:r>
              <a:rPr dirty="0" sz="1500">
                <a:latin typeface="Gadugi"/>
                <a:cs typeface="Gadugi"/>
              </a:rPr>
              <a:t>seleccionar</a:t>
            </a:r>
            <a:r>
              <a:rPr dirty="0" sz="1500" spc="40">
                <a:latin typeface="Gadugi"/>
                <a:cs typeface="Gadugi"/>
              </a:rPr>
              <a:t> </a:t>
            </a:r>
            <a:r>
              <a:rPr dirty="0" sz="1500">
                <a:latin typeface="Gadugi"/>
                <a:cs typeface="Gadugi"/>
              </a:rPr>
              <a:t>bé</a:t>
            </a:r>
            <a:r>
              <a:rPr dirty="0" sz="1500" spc="30">
                <a:latin typeface="Gadugi"/>
                <a:cs typeface="Gadugi"/>
              </a:rPr>
              <a:t> </a:t>
            </a:r>
            <a:r>
              <a:rPr dirty="0" sz="1500" spc="-10">
                <a:latin typeface="Gadugi"/>
                <a:cs typeface="Gadugi"/>
              </a:rPr>
              <a:t>l'experiència </a:t>
            </a:r>
            <a:r>
              <a:rPr dirty="0" sz="1500">
                <a:latin typeface="Gadugi"/>
                <a:cs typeface="Gadugi"/>
              </a:rPr>
              <a:t>amb</a:t>
            </a:r>
            <a:r>
              <a:rPr dirty="0" sz="1500" spc="130">
                <a:latin typeface="Gadugi"/>
                <a:cs typeface="Gadugi"/>
              </a:rPr>
              <a:t> </a:t>
            </a:r>
            <a:r>
              <a:rPr dirty="0" sz="1500">
                <a:latin typeface="Gadugi"/>
                <a:cs typeface="Gadugi"/>
              </a:rPr>
              <a:t>un</a:t>
            </a:r>
            <a:r>
              <a:rPr dirty="0" sz="1500" spc="145">
                <a:latin typeface="Gadugi"/>
                <a:cs typeface="Gadugi"/>
              </a:rPr>
              <a:t> </a:t>
            </a:r>
            <a:r>
              <a:rPr dirty="0" sz="1500">
                <a:latin typeface="Gadugi"/>
                <a:cs typeface="Gadugi"/>
              </a:rPr>
              <a:t>comportament</a:t>
            </a:r>
            <a:r>
              <a:rPr dirty="0" sz="1500" spc="140">
                <a:latin typeface="Gadugi"/>
                <a:cs typeface="Gadugi"/>
              </a:rPr>
              <a:t> </a:t>
            </a:r>
            <a:r>
              <a:rPr dirty="0" sz="1500">
                <a:latin typeface="Gadugi"/>
                <a:cs typeface="Gadugi"/>
              </a:rPr>
              <a:t>crític</a:t>
            </a:r>
            <a:r>
              <a:rPr dirty="0" sz="1500" spc="145">
                <a:latin typeface="Gadugi"/>
                <a:cs typeface="Gadugi"/>
              </a:rPr>
              <a:t> </a:t>
            </a:r>
            <a:r>
              <a:rPr dirty="0" sz="1500">
                <a:latin typeface="Gadugi"/>
                <a:cs typeface="Gadugi"/>
              </a:rPr>
              <a:t>a</a:t>
            </a:r>
            <a:r>
              <a:rPr dirty="0" sz="1500" spc="150">
                <a:latin typeface="Gadugi"/>
                <a:cs typeface="Gadugi"/>
              </a:rPr>
              <a:t> </a:t>
            </a:r>
            <a:r>
              <a:rPr dirty="0" sz="1500">
                <a:latin typeface="Gadugi"/>
                <a:cs typeface="Gadugi"/>
              </a:rPr>
              <a:t>consolidar.</a:t>
            </a:r>
            <a:r>
              <a:rPr dirty="0" sz="1500" spc="140">
                <a:latin typeface="Gadugi"/>
                <a:cs typeface="Gadugi"/>
              </a:rPr>
              <a:t> </a:t>
            </a:r>
            <a:r>
              <a:rPr dirty="0" sz="1500">
                <a:latin typeface="Gadugi"/>
                <a:cs typeface="Gadugi"/>
              </a:rPr>
              <a:t>Ha</a:t>
            </a:r>
            <a:r>
              <a:rPr dirty="0" sz="1500" spc="150">
                <a:latin typeface="Gadugi"/>
                <a:cs typeface="Gadugi"/>
              </a:rPr>
              <a:t> </a:t>
            </a:r>
            <a:r>
              <a:rPr dirty="0" sz="1500">
                <a:latin typeface="Gadugi"/>
                <a:cs typeface="Gadugi"/>
              </a:rPr>
              <a:t>de</a:t>
            </a:r>
            <a:r>
              <a:rPr dirty="0" sz="1500" spc="135">
                <a:latin typeface="Gadugi"/>
                <a:cs typeface="Gadugi"/>
              </a:rPr>
              <a:t> </a:t>
            </a:r>
            <a:r>
              <a:rPr dirty="0" sz="1500">
                <a:latin typeface="Gadugi"/>
                <a:cs typeface="Gadugi"/>
              </a:rPr>
              <a:t>ser</a:t>
            </a:r>
            <a:r>
              <a:rPr dirty="0" sz="1500" spc="150">
                <a:latin typeface="Gadugi"/>
                <a:cs typeface="Gadugi"/>
              </a:rPr>
              <a:t> </a:t>
            </a:r>
            <a:r>
              <a:rPr dirty="0" sz="1500">
                <a:latin typeface="Gadugi"/>
                <a:cs typeface="Gadugi"/>
              </a:rPr>
              <a:t>rellevant</a:t>
            </a:r>
            <a:r>
              <a:rPr dirty="0" sz="1500" spc="140">
                <a:latin typeface="Gadugi"/>
                <a:cs typeface="Gadugi"/>
              </a:rPr>
              <a:t> </a:t>
            </a:r>
            <a:r>
              <a:rPr dirty="0" sz="1500">
                <a:latin typeface="Gadugi"/>
                <a:cs typeface="Gadugi"/>
              </a:rPr>
              <a:t>per</a:t>
            </a:r>
            <a:r>
              <a:rPr dirty="0" sz="1500" spc="140">
                <a:latin typeface="Gadugi"/>
                <a:cs typeface="Gadugi"/>
              </a:rPr>
              <a:t> </a:t>
            </a:r>
            <a:r>
              <a:rPr dirty="0" sz="1500">
                <a:latin typeface="Gadugi"/>
                <a:cs typeface="Gadugi"/>
              </a:rPr>
              <a:t>a</a:t>
            </a:r>
            <a:r>
              <a:rPr dirty="0" sz="1500" spc="150">
                <a:latin typeface="Gadugi"/>
                <a:cs typeface="Gadugi"/>
              </a:rPr>
              <a:t> </a:t>
            </a:r>
            <a:r>
              <a:rPr dirty="0" sz="1500">
                <a:latin typeface="Gadugi"/>
                <a:cs typeface="Gadugi"/>
              </a:rPr>
              <a:t>millorar</a:t>
            </a:r>
            <a:r>
              <a:rPr dirty="0" sz="1500" spc="150">
                <a:latin typeface="Gadugi"/>
                <a:cs typeface="Gadugi"/>
              </a:rPr>
              <a:t> </a:t>
            </a:r>
            <a:r>
              <a:rPr dirty="0" sz="1500">
                <a:latin typeface="Gadugi"/>
                <a:cs typeface="Gadugi"/>
              </a:rPr>
              <a:t>les</a:t>
            </a:r>
            <a:r>
              <a:rPr dirty="0" sz="1500" spc="150">
                <a:latin typeface="Gadugi"/>
                <a:cs typeface="Gadugi"/>
              </a:rPr>
              <a:t> </a:t>
            </a:r>
            <a:r>
              <a:rPr dirty="0" sz="1500" spc="-10">
                <a:latin typeface="Gadugi"/>
                <a:cs typeface="Gadugi"/>
              </a:rPr>
              <a:t>teves </a:t>
            </a:r>
            <a:r>
              <a:rPr dirty="0" sz="1500">
                <a:latin typeface="Gadugi"/>
                <a:cs typeface="Gadugi"/>
              </a:rPr>
              <a:t>habilitats.</a:t>
            </a:r>
            <a:r>
              <a:rPr dirty="0" sz="1500" spc="-30">
                <a:latin typeface="Gadugi"/>
                <a:cs typeface="Gadugi"/>
              </a:rPr>
              <a:t> </a:t>
            </a:r>
            <a:r>
              <a:rPr dirty="0" sz="1500">
                <a:latin typeface="Gadugi"/>
                <a:cs typeface="Gadugi"/>
              </a:rPr>
              <a:t>L'ideal</a:t>
            </a:r>
            <a:r>
              <a:rPr dirty="0" sz="1500" spc="-30">
                <a:latin typeface="Gadugi"/>
                <a:cs typeface="Gadugi"/>
              </a:rPr>
              <a:t> </a:t>
            </a:r>
            <a:r>
              <a:rPr dirty="0" sz="1500">
                <a:latin typeface="Gadugi"/>
                <a:cs typeface="Gadugi"/>
              </a:rPr>
              <a:t>és</a:t>
            </a:r>
            <a:r>
              <a:rPr dirty="0" sz="1500" spc="-30">
                <a:latin typeface="Gadugi"/>
                <a:cs typeface="Gadugi"/>
              </a:rPr>
              <a:t> </a:t>
            </a:r>
            <a:r>
              <a:rPr dirty="0" sz="1500">
                <a:latin typeface="Gadugi"/>
                <a:cs typeface="Gadugi"/>
              </a:rPr>
              <a:t>que</a:t>
            </a:r>
            <a:r>
              <a:rPr dirty="0" sz="1500" spc="-35">
                <a:latin typeface="Gadugi"/>
                <a:cs typeface="Gadugi"/>
              </a:rPr>
              <a:t> </a:t>
            </a:r>
            <a:r>
              <a:rPr dirty="0" sz="1500">
                <a:latin typeface="Gadugi"/>
                <a:cs typeface="Gadugi"/>
              </a:rPr>
              <a:t>sigui</a:t>
            </a:r>
            <a:r>
              <a:rPr dirty="0" sz="1500" spc="-35">
                <a:latin typeface="Gadugi"/>
                <a:cs typeface="Gadugi"/>
              </a:rPr>
              <a:t> </a:t>
            </a:r>
            <a:r>
              <a:rPr dirty="0" sz="1500">
                <a:latin typeface="Gadugi"/>
                <a:cs typeface="Gadugi"/>
              </a:rPr>
              <a:t>una</a:t>
            </a:r>
            <a:r>
              <a:rPr dirty="0" sz="1500" spc="-55">
                <a:latin typeface="Gadugi"/>
                <a:cs typeface="Gadugi"/>
              </a:rPr>
              <a:t> </a:t>
            </a:r>
            <a:r>
              <a:rPr dirty="0" sz="1500">
                <a:latin typeface="Gadugi"/>
                <a:cs typeface="Gadugi"/>
              </a:rPr>
              <a:t>experiència</a:t>
            </a:r>
            <a:r>
              <a:rPr dirty="0" sz="1500" spc="-25">
                <a:latin typeface="Gadugi"/>
                <a:cs typeface="Gadugi"/>
              </a:rPr>
              <a:t> </a:t>
            </a:r>
            <a:r>
              <a:rPr dirty="0" sz="1500">
                <a:latin typeface="Gadugi"/>
                <a:cs typeface="Gadugi"/>
              </a:rPr>
              <a:t>col·lectiva,</a:t>
            </a:r>
            <a:r>
              <a:rPr dirty="0" sz="1500" spc="-45">
                <a:latin typeface="Gadugi"/>
                <a:cs typeface="Gadugi"/>
              </a:rPr>
              <a:t> </a:t>
            </a:r>
            <a:r>
              <a:rPr dirty="0" sz="1500">
                <a:latin typeface="Gadugi"/>
                <a:cs typeface="Gadugi"/>
              </a:rPr>
              <a:t>encara</a:t>
            </a:r>
            <a:r>
              <a:rPr dirty="0" sz="1500" spc="-35">
                <a:latin typeface="Gadugi"/>
                <a:cs typeface="Gadugi"/>
              </a:rPr>
              <a:t> </a:t>
            </a:r>
            <a:r>
              <a:rPr dirty="0" sz="1500">
                <a:latin typeface="Gadugi"/>
                <a:cs typeface="Gadugi"/>
              </a:rPr>
              <a:t>que</a:t>
            </a:r>
            <a:r>
              <a:rPr dirty="0" sz="1500" spc="-35">
                <a:latin typeface="Gadugi"/>
                <a:cs typeface="Gadugi"/>
              </a:rPr>
              <a:t> </a:t>
            </a:r>
            <a:r>
              <a:rPr dirty="0" sz="1500">
                <a:latin typeface="Gadugi"/>
                <a:cs typeface="Gadugi"/>
              </a:rPr>
              <a:t>pot</a:t>
            </a:r>
            <a:r>
              <a:rPr dirty="0" sz="1500" spc="-30">
                <a:latin typeface="Gadugi"/>
                <a:cs typeface="Gadugi"/>
              </a:rPr>
              <a:t> </a:t>
            </a:r>
            <a:r>
              <a:rPr dirty="0" sz="1500">
                <a:latin typeface="Gadugi"/>
                <a:cs typeface="Gadugi"/>
              </a:rPr>
              <a:t>ser</a:t>
            </a:r>
            <a:r>
              <a:rPr dirty="0" sz="1500" spc="-25">
                <a:latin typeface="Gadugi"/>
                <a:cs typeface="Gadugi"/>
              </a:rPr>
              <a:t> </a:t>
            </a:r>
            <a:r>
              <a:rPr dirty="0" sz="1500" spc="-10">
                <a:latin typeface="Gadugi"/>
                <a:cs typeface="Gadugi"/>
              </a:rPr>
              <a:t>individual.</a:t>
            </a:r>
            <a:endParaRPr sz="1500">
              <a:latin typeface="Gadugi"/>
              <a:cs typeface="Gadug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459860" y="4347209"/>
            <a:ext cx="7158355" cy="1054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500" b="1">
                <a:latin typeface="Gadugi"/>
                <a:cs typeface="Gadugi"/>
              </a:rPr>
              <a:t>2.-</a:t>
            </a:r>
            <a:r>
              <a:rPr dirty="0" sz="1500" spc="85" b="1">
                <a:latin typeface="Gadugi"/>
                <a:cs typeface="Gadugi"/>
              </a:rPr>
              <a:t> </a:t>
            </a:r>
            <a:r>
              <a:rPr dirty="0" sz="1500" b="1">
                <a:latin typeface="Gadugi"/>
                <a:cs typeface="Gadugi"/>
              </a:rPr>
              <a:t>Triar</a:t>
            </a:r>
            <a:r>
              <a:rPr dirty="0" sz="1500" spc="85" b="1">
                <a:latin typeface="Gadugi"/>
                <a:cs typeface="Gadugi"/>
              </a:rPr>
              <a:t> </a:t>
            </a:r>
            <a:r>
              <a:rPr dirty="0" sz="1500" b="1">
                <a:latin typeface="Gadugi"/>
                <a:cs typeface="Gadugi"/>
              </a:rPr>
              <a:t>a</a:t>
            </a:r>
            <a:r>
              <a:rPr dirty="0" sz="1500" spc="80" b="1">
                <a:latin typeface="Gadugi"/>
                <a:cs typeface="Gadugi"/>
              </a:rPr>
              <a:t> </a:t>
            </a:r>
            <a:r>
              <a:rPr dirty="0" sz="1500" b="1">
                <a:latin typeface="Gadugi"/>
                <a:cs typeface="Gadugi"/>
              </a:rPr>
              <a:t>una</a:t>
            </a:r>
            <a:r>
              <a:rPr dirty="0" sz="1500" spc="80" b="1">
                <a:latin typeface="Gadugi"/>
                <a:cs typeface="Gadugi"/>
              </a:rPr>
              <a:t> </a:t>
            </a:r>
            <a:r>
              <a:rPr dirty="0" sz="1500" b="1">
                <a:latin typeface="Gadugi"/>
                <a:cs typeface="Gadugi"/>
              </a:rPr>
              <a:t>o</a:t>
            </a:r>
            <a:r>
              <a:rPr dirty="0" sz="1500" spc="90" b="1">
                <a:latin typeface="Gadugi"/>
                <a:cs typeface="Gadugi"/>
              </a:rPr>
              <a:t> </a:t>
            </a:r>
            <a:r>
              <a:rPr dirty="0" sz="1500" b="1">
                <a:latin typeface="Gadugi"/>
                <a:cs typeface="Gadugi"/>
              </a:rPr>
              <a:t>més</a:t>
            </a:r>
            <a:r>
              <a:rPr dirty="0" sz="1500" spc="95" b="1">
                <a:latin typeface="Gadugi"/>
                <a:cs typeface="Gadugi"/>
              </a:rPr>
              <a:t> </a:t>
            </a:r>
            <a:r>
              <a:rPr dirty="0" sz="1500" b="1">
                <a:latin typeface="Gadugi"/>
                <a:cs typeface="Gadugi"/>
              </a:rPr>
              <a:t>persones</a:t>
            </a:r>
            <a:r>
              <a:rPr dirty="0" sz="1500" spc="70" b="1">
                <a:latin typeface="Gadugi"/>
                <a:cs typeface="Gadugi"/>
              </a:rPr>
              <a:t> </a:t>
            </a:r>
            <a:r>
              <a:rPr dirty="0" sz="1500" b="1">
                <a:latin typeface="Gadugi"/>
                <a:cs typeface="Gadugi"/>
              </a:rPr>
              <a:t>que</a:t>
            </a:r>
            <a:r>
              <a:rPr dirty="0" sz="1500" spc="85" b="1">
                <a:latin typeface="Gadugi"/>
                <a:cs typeface="Gadugi"/>
              </a:rPr>
              <a:t> </a:t>
            </a:r>
            <a:r>
              <a:rPr dirty="0" sz="1500" b="1">
                <a:latin typeface="Gadugi"/>
                <a:cs typeface="Gadugi"/>
              </a:rPr>
              <a:t>et</a:t>
            </a:r>
            <a:r>
              <a:rPr dirty="0" sz="1500" spc="85" b="1">
                <a:latin typeface="Gadugi"/>
                <a:cs typeface="Gadugi"/>
              </a:rPr>
              <a:t> </a:t>
            </a:r>
            <a:r>
              <a:rPr dirty="0" sz="1500" b="1">
                <a:latin typeface="Gadugi"/>
                <a:cs typeface="Gadugi"/>
              </a:rPr>
              <a:t>donin</a:t>
            </a:r>
            <a:r>
              <a:rPr dirty="0" sz="1500" spc="90" b="1">
                <a:latin typeface="Gadugi"/>
                <a:cs typeface="Gadugi"/>
              </a:rPr>
              <a:t> </a:t>
            </a:r>
            <a:r>
              <a:rPr dirty="0" sz="1500" b="1">
                <a:latin typeface="Gadugi"/>
                <a:cs typeface="Gadugi"/>
              </a:rPr>
              <a:t>feedback:</a:t>
            </a:r>
            <a:r>
              <a:rPr dirty="0" sz="1500" spc="90" b="1">
                <a:latin typeface="Gadugi"/>
                <a:cs typeface="Gadugi"/>
              </a:rPr>
              <a:t> </a:t>
            </a:r>
            <a:r>
              <a:rPr dirty="0" sz="1500">
                <a:latin typeface="Gadugi"/>
                <a:cs typeface="Gadugi"/>
              </a:rPr>
              <a:t>han</a:t>
            </a:r>
            <a:r>
              <a:rPr dirty="0" sz="1500" spc="90">
                <a:latin typeface="Gadugi"/>
                <a:cs typeface="Gadugi"/>
              </a:rPr>
              <a:t> </a:t>
            </a:r>
            <a:r>
              <a:rPr dirty="0" sz="1500">
                <a:latin typeface="Gadugi"/>
                <a:cs typeface="Gadugi"/>
              </a:rPr>
              <a:t>de</a:t>
            </a:r>
            <a:r>
              <a:rPr dirty="0" sz="1500" spc="80">
                <a:latin typeface="Gadugi"/>
                <a:cs typeface="Gadugi"/>
              </a:rPr>
              <a:t> </a:t>
            </a:r>
            <a:r>
              <a:rPr dirty="0" sz="1500">
                <a:latin typeface="Gadugi"/>
                <a:cs typeface="Gadugi"/>
              </a:rPr>
              <a:t>ser</a:t>
            </a:r>
            <a:r>
              <a:rPr dirty="0" sz="1500" spc="95">
                <a:latin typeface="Gadugi"/>
                <a:cs typeface="Gadugi"/>
              </a:rPr>
              <a:t> </a:t>
            </a:r>
            <a:r>
              <a:rPr dirty="0" sz="1500">
                <a:latin typeface="Gadugi"/>
                <a:cs typeface="Gadugi"/>
              </a:rPr>
              <a:t>persones</a:t>
            </a:r>
            <a:r>
              <a:rPr dirty="0" sz="1500" spc="85">
                <a:latin typeface="Gadugi"/>
                <a:cs typeface="Gadugi"/>
              </a:rPr>
              <a:t> </a:t>
            </a:r>
            <a:r>
              <a:rPr dirty="0" sz="1500" spc="-25">
                <a:latin typeface="Gadugi"/>
                <a:cs typeface="Gadugi"/>
              </a:rPr>
              <a:t>que </a:t>
            </a:r>
            <a:r>
              <a:rPr dirty="0" sz="1500">
                <a:latin typeface="Gadugi"/>
                <a:cs typeface="Gadugi"/>
              </a:rPr>
              <a:t>estiguin</a:t>
            </a:r>
            <a:r>
              <a:rPr dirty="0" sz="1500" spc="229">
                <a:latin typeface="Gadugi"/>
                <a:cs typeface="Gadugi"/>
              </a:rPr>
              <a:t> </a:t>
            </a:r>
            <a:r>
              <a:rPr dirty="0" sz="1500">
                <a:latin typeface="Gadugi"/>
                <a:cs typeface="Gadugi"/>
              </a:rPr>
              <a:t>interessades</a:t>
            </a:r>
            <a:r>
              <a:rPr dirty="0" sz="1500" spc="229">
                <a:latin typeface="Gadugi"/>
                <a:cs typeface="Gadugi"/>
              </a:rPr>
              <a:t> </a:t>
            </a:r>
            <a:r>
              <a:rPr dirty="0" sz="1500">
                <a:latin typeface="Gadugi"/>
                <a:cs typeface="Gadugi"/>
              </a:rPr>
              <a:t>a</a:t>
            </a:r>
            <a:r>
              <a:rPr dirty="0" sz="1500" spc="229">
                <a:latin typeface="Gadugi"/>
                <a:cs typeface="Gadugi"/>
              </a:rPr>
              <a:t> </a:t>
            </a:r>
            <a:r>
              <a:rPr dirty="0" sz="1500" spc="-25">
                <a:latin typeface="Gadugi"/>
                <a:cs typeface="Gadugi"/>
              </a:rPr>
              <a:t>donar-</a:t>
            </a:r>
            <a:r>
              <a:rPr dirty="0" sz="1500">
                <a:latin typeface="Gadugi"/>
                <a:cs typeface="Gadugi"/>
              </a:rPr>
              <a:t>te</a:t>
            </a:r>
            <a:r>
              <a:rPr dirty="0" sz="1500" spc="240">
                <a:latin typeface="Gadugi"/>
                <a:cs typeface="Gadugi"/>
              </a:rPr>
              <a:t> </a:t>
            </a:r>
            <a:r>
              <a:rPr dirty="0" sz="1500">
                <a:latin typeface="Gadugi"/>
                <a:cs typeface="Gadugi"/>
              </a:rPr>
              <a:t>la</a:t>
            </a:r>
            <a:r>
              <a:rPr dirty="0" sz="1500" spc="225">
                <a:latin typeface="Gadugi"/>
                <a:cs typeface="Gadugi"/>
              </a:rPr>
              <a:t> </a:t>
            </a:r>
            <a:r>
              <a:rPr dirty="0" sz="1500">
                <a:latin typeface="Gadugi"/>
                <a:cs typeface="Gadugi"/>
              </a:rPr>
              <a:t>seva</a:t>
            </a:r>
            <a:r>
              <a:rPr dirty="0" sz="1500" spc="225">
                <a:latin typeface="Gadugi"/>
                <a:cs typeface="Gadugi"/>
              </a:rPr>
              <a:t> </a:t>
            </a:r>
            <a:r>
              <a:rPr dirty="0" sz="1500">
                <a:latin typeface="Gadugi"/>
                <a:cs typeface="Gadugi"/>
              </a:rPr>
              <a:t>valoració</a:t>
            </a:r>
            <a:r>
              <a:rPr dirty="0" sz="1500" spc="220">
                <a:latin typeface="Gadugi"/>
                <a:cs typeface="Gadugi"/>
              </a:rPr>
              <a:t> </a:t>
            </a:r>
            <a:r>
              <a:rPr dirty="0" sz="1500">
                <a:latin typeface="Gadugi"/>
                <a:cs typeface="Gadugi"/>
              </a:rPr>
              <a:t>i</a:t>
            </a:r>
            <a:r>
              <a:rPr dirty="0" sz="1500" spc="229">
                <a:latin typeface="Gadugi"/>
                <a:cs typeface="Gadugi"/>
              </a:rPr>
              <a:t> </a:t>
            </a:r>
            <a:r>
              <a:rPr dirty="0" sz="1500">
                <a:latin typeface="Gadugi"/>
                <a:cs typeface="Gadugi"/>
              </a:rPr>
              <a:t>en</a:t>
            </a:r>
            <a:r>
              <a:rPr dirty="0" sz="1500" spc="235">
                <a:latin typeface="Gadugi"/>
                <a:cs typeface="Gadugi"/>
              </a:rPr>
              <a:t> </a:t>
            </a:r>
            <a:r>
              <a:rPr dirty="0" sz="1500">
                <a:latin typeface="Gadugi"/>
                <a:cs typeface="Gadugi"/>
              </a:rPr>
              <a:t>el</a:t>
            </a:r>
            <a:r>
              <a:rPr dirty="0" sz="1500" spc="229">
                <a:latin typeface="Gadugi"/>
                <a:cs typeface="Gadugi"/>
              </a:rPr>
              <a:t> </a:t>
            </a:r>
            <a:r>
              <a:rPr dirty="0" sz="1500">
                <a:latin typeface="Gadugi"/>
                <a:cs typeface="Gadugi"/>
              </a:rPr>
              <a:t>criteri</a:t>
            </a:r>
            <a:r>
              <a:rPr dirty="0" sz="1500" spc="235">
                <a:latin typeface="Gadugi"/>
                <a:cs typeface="Gadugi"/>
              </a:rPr>
              <a:t> </a:t>
            </a:r>
            <a:r>
              <a:rPr dirty="0" sz="1500">
                <a:latin typeface="Gadugi"/>
                <a:cs typeface="Gadugi"/>
              </a:rPr>
              <a:t>de</a:t>
            </a:r>
            <a:r>
              <a:rPr dirty="0" sz="1500" spc="229">
                <a:latin typeface="Gadugi"/>
                <a:cs typeface="Gadugi"/>
              </a:rPr>
              <a:t> </a:t>
            </a:r>
            <a:r>
              <a:rPr dirty="0" sz="1500">
                <a:latin typeface="Gadugi"/>
                <a:cs typeface="Gadugi"/>
              </a:rPr>
              <a:t>la</a:t>
            </a:r>
            <a:r>
              <a:rPr dirty="0" sz="1500" spc="250">
                <a:latin typeface="Gadugi"/>
                <a:cs typeface="Gadugi"/>
              </a:rPr>
              <a:t> </a:t>
            </a:r>
            <a:r>
              <a:rPr dirty="0" sz="1500">
                <a:latin typeface="Gadugi"/>
                <a:cs typeface="Gadugi"/>
              </a:rPr>
              <a:t>qual</a:t>
            </a:r>
            <a:r>
              <a:rPr dirty="0" sz="1500" spc="229">
                <a:latin typeface="Gadugi"/>
                <a:cs typeface="Gadugi"/>
              </a:rPr>
              <a:t> </a:t>
            </a:r>
            <a:r>
              <a:rPr dirty="0" sz="1500" spc="-10">
                <a:latin typeface="Gadugi"/>
                <a:cs typeface="Gadugi"/>
              </a:rPr>
              <a:t>tinguis confiança.</a:t>
            </a:r>
            <a:endParaRPr sz="1500">
              <a:latin typeface="Gadugi"/>
              <a:cs typeface="Gadug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26584" y="1077595"/>
            <a:ext cx="233870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LA</a:t>
            </a:r>
            <a:r>
              <a:rPr dirty="0" sz="3600" spc="40"/>
              <a:t> </a:t>
            </a:r>
            <a:r>
              <a:rPr dirty="0" sz="3600" spc="-10"/>
              <a:t>TEORIA</a:t>
            </a:r>
            <a:endParaRPr sz="36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9823" y="1901951"/>
            <a:ext cx="1568196" cy="15697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1788" y="4050791"/>
            <a:ext cx="1525524" cy="15270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26584" y="846531"/>
            <a:ext cx="233870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LA</a:t>
            </a:r>
            <a:r>
              <a:rPr dirty="0" sz="3600" spc="40"/>
              <a:t> </a:t>
            </a:r>
            <a:r>
              <a:rPr dirty="0" sz="3600" spc="-10"/>
              <a:t>TEORIA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9680" y="1842516"/>
            <a:ext cx="1165859" cy="116433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35895" y="3287267"/>
            <a:ext cx="1443227" cy="1373123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684655" marR="5080">
              <a:lnSpc>
                <a:spcPct val="150000"/>
              </a:lnSpc>
              <a:spcBef>
                <a:spcPts val="100"/>
              </a:spcBef>
            </a:pPr>
            <a:r>
              <a:rPr dirty="0" b="1">
                <a:latin typeface="Gadugi"/>
                <a:cs typeface="Gadugi"/>
              </a:rPr>
              <a:t>3.-</a:t>
            </a:r>
            <a:r>
              <a:rPr dirty="0" spc="90" b="1">
                <a:latin typeface="Gadugi"/>
                <a:cs typeface="Gadugi"/>
              </a:rPr>
              <a:t> </a:t>
            </a:r>
            <a:r>
              <a:rPr dirty="0" b="1">
                <a:latin typeface="Gadugi"/>
                <a:cs typeface="Gadugi"/>
              </a:rPr>
              <a:t>Fixa</a:t>
            </a:r>
            <a:r>
              <a:rPr dirty="0" spc="95" b="1">
                <a:latin typeface="Gadugi"/>
                <a:cs typeface="Gadugi"/>
              </a:rPr>
              <a:t> </a:t>
            </a:r>
            <a:r>
              <a:rPr dirty="0" b="1">
                <a:latin typeface="Gadugi"/>
                <a:cs typeface="Gadugi"/>
              </a:rPr>
              <a:t>les</a:t>
            </a:r>
            <a:r>
              <a:rPr dirty="0" spc="95" b="1">
                <a:latin typeface="Gadugi"/>
                <a:cs typeface="Gadugi"/>
              </a:rPr>
              <a:t> </a:t>
            </a:r>
            <a:r>
              <a:rPr dirty="0" b="1">
                <a:latin typeface="Gadugi"/>
                <a:cs typeface="Gadugi"/>
              </a:rPr>
              <a:t>regles</a:t>
            </a:r>
            <a:r>
              <a:rPr dirty="0" spc="100" b="1">
                <a:latin typeface="Gadugi"/>
                <a:cs typeface="Gadugi"/>
              </a:rPr>
              <a:t> </a:t>
            </a:r>
            <a:r>
              <a:rPr dirty="0" b="1">
                <a:latin typeface="Gadugi"/>
                <a:cs typeface="Gadugi"/>
              </a:rPr>
              <a:t>de</a:t>
            </a:r>
            <a:r>
              <a:rPr dirty="0" spc="95" b="1">
                <a:latin typeface="Gadugi"/>
                <a:cs typeface="Gadugi"/>
              </a:rPr>
              <a:t> </a:t>
            </a:r>
            <a:r>
              <a:rPr dirty="0" b="1">
                <a:latin typeface="Gadugi"/>
                <a:cs typeface="Gadugi"/>
              </a:rPr>
              <a:t>la</a:t>
            </a:r>
            <a:r>
              <a:rPr dirty="0" spc="100" b="1">
                <a:latin typeface="Gadugi"/>
                <a:cs typeface="Gadugi"/>
              </a:rPr>
              <a:t> </a:t>
            </a:r>
            <a:r>
              <a:rPr dirty="0" b="1">
                <a:latin typeface="Gadugi"/>
                <a:cs typeface="Gadugi"/>
              </a:rPr>
              <a:t>sessió:</a:t>
            </a:r>
            <a:r>
              <a:rPr dirty="0" spc="95" b="1">
                <a:latin typeface="Gadugi"/>
                <a:cs typeface="Gadugi"/>
              </a:rPr>
              <a:t> </a:t>
            </a:r>
            <a:r>
              <a:rPr dirty="0"/>
              <a:t>consensua</a:t>
            </a:r>
            <a:r>
              <a:rPr dirty="0" spc="105"/>
              <a:t> </a:t>
            </a:r>
            <a:r>
              <a:rPr dirty="0"/>
              <a:t>amb</a:t>
            </a:r>
            <a:r>
              <a:rPr dirty="0" spc="90"/>
              <a:t> </a:t>
            </a:r>
            <a:r>
              <a:rPr dirty="0"/>
              <a:t>les</a:t>
            </a:r>
            <a:r>
              <a:rPr dirty="0" spc="114"/>
              <a:t> </a:t>
            </a:r>
            <a:r>
              <a:rPr dirty="0"/>
              <a:t>persones</a:t>
            </a:r>
            <a:r>
              <a:rPr dirty="0" spc="105"/>
              <a:t> </a:t>
            </a:r>
            <a:r>
              <a:rPr dirty="0"/>
              <a:t>que</a:t>
            </a:r>
            <a:r>
              <a:rPr dirty="0" spc="105"/>
              <a:t> </a:t>
            </a:r>
            <a:r>
              <a:rPr dirty="0"/>
              <a:t>et</a:t>
            </a:r>
            <a:r>
              <a:rPr dirty="0" spc="100"/>
              <a:t> </a:t>
            </a:r>
            <a:r>
              <a:rPr dirty="0"/>
              <a:t>vagin</a:t>
            </a:r>
            <a:r>
              <a:rPr dirty="0" spc="95"/>
              <a:t> </a:t>
            </a:r>
            <a:r>
              <a:rPr dirty="0"/>
              <a:t>a</a:t>
            </a:r>
            <a:r>
              <a:rPr dirty="0" spc="100"/>
              <a:t> </a:t>
            </a:r>
            <a:r>
              <a:rPr dirty="0"/>
              <a:t>donar</a:t>
            </a:r>
            <a:r>
              <a:rPr dirty="0" spc="105"/>
              <a:t> </a:t>
            </a:r>
            <a:r>
              <a:rPr dirty="0" spc="-10"/>
              <a:t>feedback </a:t>
            </a:r>
            <a:r>
              <a:rPr dirty="0"/>
              <a:t>les</a:t>
            </a:r>
            <a:r>
              <a:rPr dirty="0" spc="265"/>
              <a:t>   </a:t>
            </a:r>
            <a:r>
              <a:rPr dirty="0"/>
              <a:t>regles</a:t>
            </a:r>
            <a:r>
              <a:rPr dirty="0" spc="265"/>
              <a:t>   </a:t>
            </a:r>
            <a:r>
              <a:rPr dirty="0"/>
              <a:t>de</a:t>
            </a:r>
            <a:r>
              <a:rPr dirty="0" spc="265"/>
              <a:t>   </a:t>
            </a:r>
            <a:r>
              <a:rPr dirty="0"/>
              <a:t>la</a:t>
            </a:r>
            <a:r>
              <a:rPr dirty="0" spc="265"/>
              <a:t>   </a:t>
            </a:r>
            <a:r>
              <a:rPr dirty="0"/>
              <a:t>sessió</a:t>
            </a:r>
            <a:r>
              <a:rPr dirty="0" spc="260"/>
              <a:t>   </a:t>
            </a:r>
            <a:r>
              <a:rPr dirty="0"/>
              <a:t>de</a:t>
            </a:r>
            <a:r>
              <a:rPr dirty="0" spc="265"/>
              <a:t>   </a:t>
            </a:r>
            <a:r>
              <a:rPr dirty="0"/>
              <a:t>retrospectiva.</a:t>
            </a:r>
            <a:r>
              <a:rPr dirty="0" spc="265"/>
              <a:t>   </a:t>
            </a:r>
            <a:r>
              <a:rPr dirty="0"/>
              <a:t>Determina</a:t>
            </a:r>
            <a:r>
              <a:rPr dirty="0" spc="265"/>
              <a:t>   </a:t>
            </a:r>
            <a:r>
              <a:rPr dirty="0"/>
              <a:t>quantes</a:t>
            </a:r>
            <a:r>
              <a:rPr dirty="0" spc="260"/>
              <a:t>   </a:t>
            </a:r>
            <a:r>
              <a:rPr dirty="0"/>
              <a:t>sessions</a:t>
            </a:r>
            <a:r>
              <a:rPr dirty="0" spc="270"/>
              <a:t>   </a:t>
            </a:r>
            <a:r>
              <a:rPr dirty="0" spc="-25"/>
              <a:t>es </a:t>
            </a:r>
            <a:r>
              <a:rPr dirty="0"/>
              <a:t>faran i</a:t>
            </a:r>
            <a:r>
              <a:rPr dirty="0" spc="-5"/>
              <a:t> </a:t>
            </a:r>
            <a:r>
              <a:rPr dirty="0"/>
              <a:t>la</a:t>
            </a:r>
            <a:r>
              <a:rPr dirty="0" spc="-5"/>
              <a:t> </a:t>
            </a:r>
            <a:r>
              <a:rPr dirty="0"/>
              <a:t>seva</a:t>
            </a:r>
            <a:r>
              <a:rPr dirty="0" spc="5"/>
              <a:t> </a:t>
            </a:r>
            <a:r>
              <a:rPr dirty="0"/>
              <a:t>freqüència.</a:t>
            </a:r>
            <a:r>
              <a:rPr dirty="0" spc="-10"/>
              <a:t> </a:t>
            </a:r>
            <a:r>
              <a:rPr dirty="0"/>
              <a:t>Si</a:t>
            </a:r>
            <a:r>
              <a:rPr dirty="0" spc="-5"/>
              <a:t> </a:t>
            </a:r>
            <a:r>
              <a:rPr dirty="0"/>
              <a:t>es</a:t>
            </a:r>
            <a:r>
              <a:rPr dirty="0" spc="5"/>
              <a:t> </a:t>
            </a:r>
            <a:r>
              <a:rPr dirty="0"/>
              <a:t>fa en</a:t>
            </a:r>
            <a:r>
              <a:rPr dirty="0" spc="5"/>
              <a:t> </a:t>
            </a:r>
            <a:r>
              <a:rPr dirty="0"/>
              <a:t>grup,</a:t>
            </a:r>
            <a:r>
              <a:rPr dirty="0" spc="-5"/>
              <a:t> </a:t>
            </a:r>
            <a:r>
              <a:rPr dirty="0"/>
              <a:t>triar</a:t>
            </a:r>
            <a:r>
              <a:rPr dirty="0" spc="-5"/>
              <a:t> </a:t>
            </a:r>
            <a:r>
              <a:rPr dirty="0"/>
              <a:t>un</a:t>
            </a:r>
            <a:r>
              <a:rPr dirty="0" spc="-5"/>
              <a:t> </a:t>
            </a:r>
            <a:r>
              <a:rPr dirty="0"/>
              <a:t>moderador</a:t>
            </a:r>
            <a:r>
              <a:rPr dirty="0" spc="-5"/>
              <a:t> </a:t>
            </a:r>
            <a:r>
              <a:rPr dirty="0"/>
              <a:t>i fixar</a:t>
            </a:r>
            <a:r>
              <a:rPr dirty="0" spc="10"/>
              <a:t> </a:t>
            </a:r>
            <a:r>
              <a:rPr dirty="0"/>
              <a:t>el</a:t>
            </a:r>
            <a:r>
              <a:rPr dirty="0" spc="-10"/>
              <a:t> </a:t>
            </a:r>
            <a:r>
              <a:rPr dirty="0"/>
              <a:t>temps</a:t>
            </a:r>
            <a:r>
              <a:rPr dirty="0" spc="-5"/>
              <a:t> </a:t>
            </a:r>
            <a:r>
              <a:rPr dirty="0"/>
              <a:t>de</a:t>
            </a:r>
            <a:r>
              <a:rPr dirty="0" spc="-5"/>
              <a:t> </a:t>
            </a:r>
            <a:r>
              <a:rPr dirty="0"/>
              <a:t>durada de</a:t>
            </a:r>
            <a:r>
              <a:rPr dirty="0" spc="5"/>
              <a:t> </a:t>
            </a:r>
            <a:r>
              <a:rPr dirty="0" spc="-25"/>
              <a:t>les </a:t>
            </a:r>
            <a:r>
              <a:rPr dirty="0"/>
              <a:t>sessions</a:t>
            </a:r>
            <a:r>
              <a:rPr dirty="0" spc="-10"/>
              <a:t> </a:t>
            </a:r>
            <a:r>
              <a:rPr dirty="0"/>
              <a:t>i</a:t>
            </a:r>
            <a:r>
              <a:rPr dirty="0" spc="-15"/>
              <a:t> </a:t>
            </a:r>
            <a:r>
              <a:rPr dirty="0"/>
              <a:t>el</a:t>
            </a:r>
            <a:r>
              <a:rPr dirty="0" spc="-15"/>
              <a:t> </a:t>
            </a:r>
            <a:r>
              <a:rPr dirty="0"/>
              <a:t>guió</a:t>
            </a:r>
            <a:r>
              <a:rPr dirty="0" spc="-10"/>
              <a:t> d'aquestes.</a:t>
            </a:r>
          </a:p>
          <a:p>
            <a:pPr>
              <a:lnSpc>
                <a:spcPct val="100000"/>
              </a:lnSpc>
              <a:spcBef>
                <a:spcPts val="860"/>
              </a:spcBef>
            </a:pPr>
          </a:p>
          <a:p>
            <a:pPr algn="just" marL="12700" marR="1784985">
              <a:lnSpc>
                <a:spcPct val="150000"/>
              </a:lnSpc>
            </a:pPr>
            <a:r>
              <a:rPr dirty="0" b="1">
                <a:latin typeface="Gadugi"/>
                <a:cs typeface="Gadugi"/>
              </a:rPr>
              <a:t>4.-</a:t>
            </a:r>
            <a:r>
              <a:rPr dirty="0" spc="10" b="1">
                <a:latin typeface="Gadugi"/>
                <a:cs typeface="Gadugi"/>
              </a:rPr>
              <a:t> </a:t>
            </a:r>
            <a:r>
              <a:rPr dirty="0" b="1">
                <a:latin typeface="Gadugi"/>
                <a:cs typeface="Gadugi"/>
              </a:rPr>
              <a:t>Començar</a:t>
            </a:r>
            <a:r>
              <a:rPr dirty="0" spc="25" b="1">
                <a:latin typeface="Gadugi"/>
                <a:cs typeface="Gadugi"/>
              </a:rPr>
              <a:t> </a:t>
            </a:r>
            <a:r>
              <a:rPr dirty="0" b="1">
                <a:latin typeface="Gadugi"/>
                <a:cs typeface="Gadugi"/>
              </a:rPr>
              <a:t>amb</a:t>
            </a:r>
            <a:r>
              <a:rPr dirty="0" spc="15" b="1">
                <a:latin typeface="Gadugi"/>
                <a:cs typeface="Gadugi"/>
              </a:rPr>
              <a:t> </a:t>
            </a:r>
            <a:r>
              <a:rPr dirty="0" b="1">
                <a:latin typeface="Gadugi"/>
                <a:cs typeface="Gadugi"/>
              </a:rPr>
              <a:t>feedback</a:t>
            </a:r>
            <a:r>
              <a:rPr dirty="0" spc="10" b="1">
                <a:latin typeface="Gadugi"/>
                <a:cs typeface="Gadugi"/>
              </a:rPr>
              <a:t> </a:t>
            </a:r>
            <a:r>
              <a:rPr dirty="0" b="1">
                <a:latin typeface="Gadugi"/>
                <a:cs typeface="Gadugi"/>
              </a:rPr>
              <a:t>positiu</a:t>
            </a:r>
            <a:r>
              <a:rPr dirty="0" spc="15" b="1">
                <a:latin typeface="Gadugi"/>
                <a:cs typeface="Gadugi"/>
              </a:rPr>
              <a:t> </a:t>
            </a:r>
            <a:r>
              <a:rPr dirty="0" b="1">
                <a:latin typeface="Gadugi"/>
                <a:cs typeface="Gadugi"/>
              </a:rPr>
              <a:t>i</a:t>
            </a:r>
            <a:r>
              <a:rPr dirty="0" spc="25" b="1">
                <a:latin typeface="Gadugi"/>
                <a:cs typeface="Gadugi"/>
              </a:rPr>
              <a:t> </a:t>
            </a:r>
            <a:r>
              <a:rPr dirty="0" b="1">
                <a:latin typeface="Gadugi"/>
                <a:cs typeface="Gadugi"/>
              </a:rPr>
              <a:t>continuar</a:t>
            </a:r>
            <a:r>
              <a:rPr dirty="0" spc="35" b="1">
                <a:latin typeface="Gadugi"/>
                <a:cs typeface="Gadugi"/>
              </a:rPr>
              <a:t> </a:t>
            </a:r>
            <a:r>
              <a:rPr dirty="0" b="1">
                <a:latin typeface="Gadugi"/>
                <a:cs typeface="Gadugi"/>
              </a:rPr>
              <a:t>amb</a:t>
            </a:r>
            <a:r>
              <a:rPr dirty="0" spc="30" b="1">
                <a:latin typeface="Gadugi"/>
                <a:cs typeface="Gadugi"/>
              </a:rPr>
              <a:t> </a:t>
            </a:r>
            <a:r>
              <a:rPr dirty="0" b="1">
                <a:latin typeface="Gadugi"/>
                <a:cs typeface="Gadugi"/>
              </a:rPr>
              <a:t>feedback</a:t>
            </a:r>
            <a:r>
              <a:rPr dirty="0" spc="20" b="1">
                <a:latin typeface="Gadugi"/>
                <a:cs typeface="Gadugi"/>
              </a:rPr>
              <a:t> </a:t>
            </a:r>
            <a:r>
              <a:rPr dirty="0" b="1">
                <a:latin typeface="Gadugi"/>
                <a:cs typeface="Gadugi"/>
              </a:rPr>
              <a:t>negatiu:</a:t>
            </a:r>
            <a:r>
              <a:rPr dirty="0" spc="20" b="1">
                <a:latin typeface="Gadugi"/>
                <a:cs typeface="Gadugi"/>
              </a:rPr>
              <a:t> </a:t>
            </a:r>
            <a:r>
              <a:rPr dirty="0"/>
              <a:t>comentar</a:t>
            </a:r>
            <a:r>
              <a:rPr dirty="0" spc="30"/>
              <a:t> </a:t>
            </a:r>
            <a:r>
              <a:rPr dirty="0" spc="-10"/>
              <a:t>primer </a:t>
            </a:r>
            <a:r>
              <a:rPr dirty="0"/>
              <a:t>el</a:t>
            </a:r>
            <a:r>
              <a:rPr dirty="0" spc="220"/>
              <a:t> </a:t>
            </a:r>
            <a:r>
              <a:rPr dirty="0"/>
              <a:t>que</a:t>
            </a:r>
            <a:r>
              <a:rPr dirty="0" spc="220"/>
              <a:t> </a:t>
            </a:r>
            <a:r>
              <a:rPr dirty="0"/>
              <a:t>vau</a:t>
            </a:r>
            <a:r>
              <a:rPr dirty="0" spc="229"/>
              <a:t> </a:t>
            </a:r>
            <a:r>
              <a:rPr dirty="0"/>
              <a:t>fer</a:t>
            </a:r>
            <a:r>
              <a:rPr dirty="0" spc="229"/>
              <a:t> </a:t>
            </a:r>
            <a:r>
              <a:rPr dirty="0"/>
              <a:t>bé</a:t>
            </a:r>
            <a:r>
              <a:rPr dirty="0" spc="229"/>
              <a:t> </a:t>
            </a:r>
            <a:r>
              <a:rPr dirty="0"/>
              <a:t>i</a:t>
            </a:r>
            <a:r>
              <a:rPr dirty="0" spc="229"/>
              <a:t> </a:t>
            </a:r>
            <a:r>
              <a:rPr dirty="0"/>
              <a:t>en</a:t>
            </a:r>
            <a:r>
              <a:rPr dirty="0" spc="229"/>
              <a:t> </a:t>
            </a:r>
            <a:r>
              <a:rPr dirty="0"/>
              <a:t>segon</a:t>
            </a:r>
            <a:r>
              <a:rPr dirty="0" spc="225"/>
              <a:t> </a:t>
            </a:r>
            <a:r>
              <a:rPr dirty="0"/>
              <a:t>lloc</a:t>
            </a:r>
            <a:r>
              <a:rPr dirty="0" spc="235"/>
              <a:t> </a:t>
            </a:r>
            <a:r>
              <a:rPr dirty="0"/>
              <a:t>els</a:t>
            </a:r>
            <a:r>
              <a:rPr dirty="0" spc="225"/>
              <a:t> </a:t>
            </a:r>
            <a:r>
              <a:rPr dirty="0"/>
              <a:t>aspectes</a:t>
            </a:r>
            <a:r>
              <a:rPr dirty="0" spc="235"/>
              <a:t> </a:t>
            </a:r>
            <a:r>
              <a:rPr dirty="0"/>
              <a:t>a</a:t>
            </a:r>
            <a:r>
              <a:rPr dirty="0" spc="229"/>
              <a:t> </a:t>
            </a:r>
            <a:r>
              <a:rPr dirty="0"/>
              <a:t>millorar,</a:t>
            </a:r>
            <a:r>
              <a:rPr dirty="0" spc="220"/>
              <a:t> </a:t>
            </a:r>
            <a:r>
              <a:rPr dirty="0"/>
              <a:t>sobretot</a:t>
            </a:r>
            <a:r>
              <a:rPr dirty="0" spc="235"/>
              <a:t> </a:t>
            </a:r>
            <a:r>
              <a:rPr dirty="0"/>
              <a:t>l'habilitat</a:t>
            </a:r>
            <a:r>
              <a:rPr dirty="0" spc="229"/>
              <a:t> </a:t>
            </a:r>
            <a:r>
              <a:rPr dirty="0"/>
              <a:t>que</a:t>
            </a:r>
            <a:r>
              <a:rPr dirty="0" spc="235"/>
              <a:t> </a:t>
            </a:r>
            <a:r>
              <a:rPr dirty="0" spc="-10"/>
              <a:t>busques desenvolupar.</a:t>
            </a:r>
          </a:p>
          <a:p>
            <a:pPr>
              <a:lnSpc>
                <a:spcPct val="100000"/>
              </a:lnSpc>
              <a:spcBef>
                <a:spcPts val="765"/>
              </a:spcBef>
            </a:pPr>
          </a:p>
          <a:p>
            <a:pPr algn="just" marL="1373505" marR="5080">
              <a:lnSpc>
                <a:spcPct val="150100"/>
              </a:lnSpc>
            </a:pPr>
            <a:r>
              <a:rPr dirty="0" b="1">
                <a:latin typeface="Gadugi"/>
                <a:cs typeface="Gadugi"/>
              </a:rPr>
              <a:t>5.-</a:t>
            </a:r>
            <a:r>
              <a:rPr dirty="0" spc="400" b="1">
                <a:latin typeface="Gadugi"/>
                <a:cs typeface="Gadugi"/>
              </a:rPr>
              <a:t> </a:t>
            </a:r>
            <a:r>
              <a:rPr dirty="0" b="1">
                <a:latin typeface="Gadugi"/>
                <a:cs typeface="Gadugi"/>
              </a:rPr>
              <a:t>Repetir</a:t>
            </a:r>
            <a:r>
              <a:rPr dirty="0" spc="400" b="1">
                <a:latin typeface="Gadugi"/>
                <a:cs typeface="Gadugi"/>
              </a:rPr>
              <a:t> </a:t>
            </a:r>
            <a:r>
              <a:rPr dirty="0" b="1">
                <a:latin typeface="Gadugi"/>
                <a:cs typeface="Gadugi"/>
              </a:rPr>
              <a:t>l'experiència:</a:t>
            </a:r>
            <a:r>
              <a:rPr dirty="0" spc="400" b="1">
                <a:latin typeface="Gadugi"/>
                <a:cs typeface="Gadugi"/>
              </a:rPr>
              <a:t> </a:t>
            </a:r>
            <a:r>
              <a:rPr dirty="0"/>
              <a:t>si</a:t>
            </a:r>
            <a:r>
              <a:rPr dirty="0" spc="409"/>
              <a:t> </a:t>
            </a:r>
            <a:r>
              <a:rPr dirty="0"/>
              <a:t>l'experiència</a:t>
            </a:r>
            <a:r>
              <a:rPr dirty="0" spc="409"/>
              <a:t> </a:t>
            </a:r>
            <a:r>
              <a:rPr dirty="0"/>
              <a:t>es</a:t>
            </a:r>
            <a:r>
              <a:rPr dirty="0" spc="425"/>
              <a:t> </a:t>
            </a:r>
            <a:r>
              <a:rPr dirty="0"/>
              <a:t>pot</a:t>
            </a:r>
            <a:r>
              <a:rPr dirty="0" spc="420"/>
              <a:t> </a:t>
            </a:r>
            <a:r>
              <a:rPr dirty="0"/>
              <a:t>repetir,</a:t>
            </a:r>
            <a:r>
              <a:rPr dirty="0" spc="420"/>
              <a:t> </a:t>
            </a:r>
            <a:r>
              <a:rPr dirty="0"/>
              <a:t>és</a:t>
            </a:r>
            <a:r>
              <a:rPr dirty="0" spc="400"/>
              <a:t> </a:t>
            </a:r>
            <a:r>
              <a:rPr dirty="0"/>
              <a:t>necessari</a:t>
            </a:r>
            <a:r>
              <a:rPr dirty="0" spc="415"/>
              <a:t> </a:t>
            </a:r>
            <a:r>
              <a:rPr dirty="0"/>
              <a:t>prendre</a:t>
            </a:r>
            <a:r>
              <a:rPr dirty="0" spc="415"/>
              <a:t> </a:t>
            </a:r>
            <a:r>
              <a:rPr dirty="0" spc="-10"/>
              <a:t>compromisos </a:t>
            </a:r>
            <a:r>
              <a:rPr dirty="0"/>
              <a:t>concrets</a:t>
            </a:r>
            <a:r>
              <a:rPr dirty="0" spc="15"/>
              <a:t> </a:t>
            </a:r>
            <a:r>
              <a:rPr dirty="0"/>
              <a:t>per</a:t>
            </a:r>
            <a:r>
              <a:rPr dirty="0" spc="5"/>
              <a:t> </a:t>
            </a:r>
            <a:r>
              <a:rPr dirty="0"/>
              <a:t>a</a:t>
            </a:r>
            <a:r>
              <a:rPr dirty="0" spc="10"/>
              <a:t> </a:t>
            </a:r>
            <a:r>
              <a:rPr dirty="0"/>
              <a:t>analitzar</a:t>
            </a:r>
            <a:r>
              <a:rPr dirty="0" spc="5"/>
              <a:t> </a:t>
            </a:r>
            <a:r>
              <a:rPr dirty="0"/>
              <a:t>l'evolució.</a:t>
            </a:r>
            <a:r>
              <a:rPr dirty="0" spc="5"/>
              <a:t> </a:t>
            </a:r>
            <a:r>
              <a:rPr dirty="0"/>
              <a:t>No</a:t>
            </a:r>
            <a:r>
              <a:rPr dirty="0" spc="5"/>
              <a:t> </a:t>
            </a:r>
            <a:r>
              <a:rPr dirty="0"/>
              <a:t>obstant</a:t>
            </a:r>
            <a:r>
              <a:rPr dirty="0" spc="15"/>
              <a:t> </a:t>
            </a:r>
            <a:r>
              <a:rPr dirty="0"/>
              <a:t>això,</a:t>
            </a:r>
            <a:r>
              <a:rPr dirty="0" spc="15"/>
              <a:t> </a:t>
            </a:r>
            <a:r>
              <a:rPr dirty="0"/>
              <a:t>en</a:t>
            </a:r>
            <a:r>
              <a:rPr dirty="0" spc="15"/>
              <a:t> </a:t>
            </a:r>
            <a:r>
              <a:rPr dirty="0"/>
              <a:t>moltes ocasions</a:t>
            </a:r>
            <a:r>
              <a:rPr dirty="0" spc="10"/>
              <a:t> </a:t>
            </a:r>
            <a:r>
              <a:rPr dirty="0"/>
              <a:t>seran</a:t>
            </a:r>
            <a:r>
              <a:rPr dirty="0" spc="25"/>
              <a:t> </a:t>
            </a:r>
            <a:r>
              <a:rPr dirty="0"/>
              <a:t>projectes</a:t>
            </a:r>
            <a:r>
              <a:rPr dirty="0" spc="10"/>
              <a:t> </a:t>
            </a:r>
            <a:r>
              <a:rPr dirty="0"/>
              <a:t>o</a:t>
            </a:r>
            <a:r>
              <a:rPr dirty="0" spc="5"/>
              <a:t> </a:t>
            </a:r>
            <a:r>
              <a:rPr dirty="0" spc="-10"/>
              <a:t>activitats </a:t>
            </a:r>
            <a:r>
              <a:rPr dirty="0"/>
              <a:t>especials</a:t>
            </a:r>
            <a:r>
              <a:rPr dirty="0" spc="-30"/>
              <a:t> </a:t>
            </a:r>
            <a:r>
              <a:rPr dirty="0"/>
              <a:t>difícils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45"/>
              <a:t> </a:t>
            </a:r>
            <a:r>
              <a:rPr dirty="0" spc="-10"/>
              <a:t>repetir.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6527" y="4738115"/>
            <a:ext cx="1313687" cy="13136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dirty="0" sz="4400" spc="-10">
                <a:solidFill>
                  <a:srgbClr val="000000"/>
                </a:solidFill>
              </a:rPr>
              <a:t>EXERCICI:</a:t>
            </a:r>
            <a:endParaRPr sz="4400"/>
          </a:p>
        </p:txBody>
      </p:sp>
      <p:sp>
        <p:nvSpPr>
          <p:cNvPr id="3" name="object 3" descr=""/>
          <p:cNvSpPr txBox="1"/>
          <p:nvPr/>
        </p:nvSpPr>
        <p:spPr>
          <a:xfrm>
            <a:off x="3056382" y="3155391"/>
            <a:ext cx="608012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latin typeface="Gadugi"/>
                <a:cs typeface="Gadugi"/>
              </a:rPr>
              <a:t>Omple</a:t>
            </a:r>
            <a:r>
              <a:rPr dirty="0" sz="2800" spc="-65">
                <a:latin typeface="Gadugi"/>
                <a:cs typeface="Gadugi"/>
              </a:rPr>
              <a:t> </a:t>
            </a:r>
            <a:r>
              <a:rPr dirty="0" sz="2800">
                <a:latin typeface="Gadugi"/>
                <a:cs typeface="Gadugi"/>
              </a:rPr>
              <a:t>els</a:t>
            </a:r>
            <a:r>
              <a:rPr dirty="0" sz="2800" spc="-65">
                <a:latin typeface="Gadugi"/>
                <a:cs typeface="Gadugi"/>
              </a:rPr>
              <a:t> </a:t>
            </a:r>
            <a:r>
              <a:rPr dirty="0" sz="2800">
                <a:latin typeface="Gadugi"/>
                <a:cs typeface="Gadugi"/>
              </a:rPr>
              <a:t>buits</a:t>
            </a:r>
            <a:r>
              <a:rPr dirty="0" sz="2800" spc="-55">
                <a:latin typeface="Gadugi"/>
                <a:cs typeface="Gadugi"/>
              </a:rPr>
              <a:t> </a:t>
            </a:r>
            <a:r>
              <a:rPr dirty="0" sz="2800">
                <a:latin typeface="Gadugi"/>
                <a:cs typeface="Gadugi"/>
              </a:rPr>
              <a:t>de</a:t>
            </a:r>
            <a:r>
              <a:rPr dirty="0" sz="2800" spc="-65">
                <a:latin typeface="Gadugi"/>
                <a:cs typeface="Gadugi"/>
              </a:rPr>
              <a:t> </a:t>
            </a:r>
            <a:r>
              <a:rPr dirty="0" sz="2800">
                <a:latin typeface="Gadugi"/>
                <a:cs typeface="Gadugi"/>
              </a:rPr>
              <a:t>les</a:t>
            </a:r>
            <a:r>
              <a:rPr dirty="0" sz="2800" spc="-75">
                <a:latin typeface="Gadugi"/>
                <a:cs typeface="Gadugi"/>
              </a:rPr>
              <a:t> </a:t>
            </a:r>
            <a:r>
              <a:rPr dirty="0" sz="2800">
                <a:latin typeface="Gadugi"/>
                <a:cs typeface="Gadugi"/>
              </a:rPr>
              <a:t>següents</a:t>
            </a:r>
            <a:r>
              <a:rPr dirty="0" sz="2800" spc="-45">
                <a:latin typeface="Gadugi"/>
                <a:cs typeface="Gadugi"/>
              </a:rPr>
              <a:t> </a:t>
            </a:r>
            <a:r>
              <a:rPr dirty="0" sz="2800" spc="-10">
                <a:latin typeface="Gadugi"/>
                <a:cs typeface="Gadugi"/>
              </a:rPr>
              <a:t>taules.</a:t>
            </a:r>
            <a:endParaRPr sz="2800">
              <a:latin typeface="Gadugi"/>
              <a:cs typeface="Gadug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2024-04-09T07:22:55Z</dcterms:created>
  <dcterms:modified xsi:type="dcterms:W3CDTF">2024-04-09T07:22:55Z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2024-04-09T00:00:00Z</vt:filetime>
  </property>
  <property fmtid="{D5CDD505-2E9C-101B-9397-08002B2CF9AE}" pid="5" name="Producer">
    <vt:lpwstr>Microsoft® PowerPoint® 2016</vt:lpwstr>
  </property>
</Properties>
</file>